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heme/theme2.xml" ContentType="application/vnd.openxmlformats-officedocument.theme+xml"/>
  <Override PartName="/ppt/tags/tag5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5" r:id="rId4"/>
  </p:sldMasterIdLst>
  <p:notesMasterIdLst>
    <p:notesMasterId r:id="rId31"/>
  </p:notesMasterIdLst>
  <p:sldIdLst>
    <p:sldId id="2134804067" r:id="rId5"/>
    <p:sldId id="288" r:id="rId6"/>
    <p:sldId id="279" r:id="rId7"/>
    <p:sldId id="373" r:id="rId8"/>
    <p:sldId id="290" r:id="rId9"/>
    <p:sldId id="260" r:id="rId10"/>
    <p:sldId id="289" r:id="rId11"/>
    <p:sldId id="284" r:id="rId12"/>
    <p:sldId id="291" r:id="rId13"/>
    <p:sldId id="262" r:id="rId14"/>
    <p:sldId id="263" r:id="rId15"/>
    <p:sldId id="264" r:id="rId16"/>
    <p:sldId id="369" r:id="rId17"/>
    <p:sldId id="265" r:id="rId18"/>
    <p:sldId id="285" r:id="rId19"/>
    <p:sldId id="267" r:id="rId20"/>
    <p:sldId id="370" r:id="rId21"/>
    <p:sldId id="268" r:id="rId22"/>
    <p:sldId id="269" r:id="rId23"/>
    <p:sldId id="270" r:id="rId24"/>
    <p:sldId id="371" r:id="rId25"/>
    <p:sldId id="286" r:id="rId26"/>
    <p:sldId id="287" r:id="rId27"/>
    <p:sldId id="272" r:id="rId28"/>
    <p:sldId id="372" r:id="rId29"/>
    <p:sldId id="295" r:id="rId30"/>
  </p:sldIdLst>
  <p:sldSz cx="12192000" cy="6858000"/>
  <p:notesSz cx="7099300" cy="10234613"/>
  <p:defaultTextStyle>
    <a:defPPr>
      <a:defRPr lang="en-US" smtId="4294967295"/>
    </a:defPPr>
    <a:lvl1pPr marL="0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1pPr>
    <a:lvl2pPr marL="458023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2pPr>
    <a:lvl3pPr marL="916046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3pPr>
    <a:lvl4pPr marL="1374069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4pPr>
    <a:lvl5pPr marL="1832092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5pPr>
    <a:lvl6pPr marL="2290115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6pPr>
    <a:lvl7pPr marL="2748138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7pPr>
    <a:lvl8pPr marL="3206161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8pPr>
    <a:lvl9pPr marL="3664184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5F1"/>
    <a:srgbClr val="64BEA5"/>
    <a:srgbClr val="AA4BA5"/>
    <a:srgbClr val="29328A"/>
    <a:srgbClr val="5DC1AA"/>
    <a:srgbClr val="AA39A4"/>
    <a:srgbClr val="E8E9E4"/>
    <a:srgbClr val="7D7D7D"/>
    <a:srgbClr val="F6FBF9"/>
    <a:srgbClr val="63C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 Theisens" userId="694f1fcf-5f18-413d-aa40-2fe82469437e" providerId="ADAL" clId="{FBD2F088-172B-452A-95F4-FDA9B3B9444A}"/>
    <pc:docChg chg="mod addSld delSld modSld">
      <pc:chgData name="Dick Theisens" userId="694f1fcf-5f18-413d-aa40-2fe82469437e" providerId="ADAL" clId="{FBD2F088-172B-452A-95F4-FDA9B3B9444A}" dt="2026-09-23T14:42:36.856" v="81"/>
      <pc:docMkLst>
        <pc:docMk/>
      </pc:docMkLst>
      <pc:sldChg chg="add del">
        <pc:chgData name="Dick Theisens" userId="694f1fcf-5f18-413d-aa40-2fe82469437e" providerId="ADAL" clId="{FBD2F088-172B-452A-95F4-FDA9B3B9444A}" dt="2026-09-23T14:38:03.130" v="5"/>
        <pc:sldMkLst>
          <pc:docMk/>
          <pc:sldMk cId="3543789816" sldId="256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3547679804" sldId="260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661326113" sldId="262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548221009" sldId="263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3438440739" sldId="264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3546467198" sldId="265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1699806701" sldId="267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2846387481" sldId="268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346706758" sldId="269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2167209806" sldId="270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1536078143" sldId="272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3091208990" sldId="279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2932631977" sldId="284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4085968751" sldId="285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3401351751" sldId="286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322632754" sldId="287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3037669442" sldId="288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80868561" sldId="289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2985812318" sldId="290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62435187" sldId="291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351658491" sldId="295"/>
        </pc:sldMkLst>
      </pc:sldChg>
      <pc:sldChg chg="add del">
        <pc:chgData name="Dick Theisens" userId="694f1fcf-5f18-413d-aa40-2fe82469437e" providerId="ADAL" clId="{FBD2F088-172B-452A-95F4-FDA9B3B9444A}" dt="2026-09-23T14:38:03.130" v="5"/>
        <pc:sldMkLst>
          <pc:docMk/>
          <pc:sldMk cId="3927444691" sldId="368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2609910503" sldId="369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4204765017" sldId="370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2587652015" sldId="371"/>
        </pc:sldMkLst>
      </pc:sldChg>
      <pc:sldChg chg="add del">
        <pc:chgData name="Dick Theisens" userId="694f1fcf-5f18-413d-aa40-2fe82469437e" providerId="ADAL" clId="{FBD2F088-172B-452A-95F4-FDA9B3B9444A}" dt="2026-09-23T14:42:36.856" v="81"/>
        <pc:sldMkLst>
          <pc:docMk/>
          <pc:sldMk cId="1247513431" sldId="372"/>
        </pc:sldMkLst>
      </pc:sldChg>
      <pc:sldChg chg="add">
        <pc:chgData name="Dick Theisens" userId="694f1fcf-5f18-413d-aa40-2fe82469437e" providerId="ADAL" clId="{FBD2F088-172B-452A-95F4-FDA9B3B9444A}" dt="2026-09-23T14:42:36.856" v="81"/>
        <pc:sldMkLst>
          <pc:docMk/>
          <pc:sldMk cId="2851923449" sldId="373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3925426157" sldId="373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3385289182" sldId="375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4271538574" sldId="376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3158177932" sldId="377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325015633" sldId="378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2225364550" sldId="379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1408208639" sldId="380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1903746573" sldId="381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3147768657" sldId="382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1074753990" sldId="383"/>
        </pc:sldMkLst>
      </pc:sldChg>
      <pc:sldChg chg="add del">
        <pc:chgData name="Dick Theisens" userId="694f1fcf-5f18-413d-aa40-2fe82469437e" providerId="ADAL" clId="{FBD2F088-172B-452A-95F4-FDA9B3B9444A}" dt="2026-09-23T14:42:35.357" v="80" actId="47"/>
        <pc:sldMkLst>
          <pc:docMk/>
          <pc:sldMk cId="4086576434" sldId="384"/>
        </pc:sldMkLst>
      </pc:sldChg>
      <pc:sldChg chg="modSp mod">
        <pc:chgData name="Dick Theisens" userId="694f1fcf-5f18-413d-aa40-2fe82469437e" providerId="ADAL" clId="{FBD2F088-172B-452A-95F4-FDA9B3B9444A}" dt="2026-09-23T14:42:21.294" v="79"/>
        <pc:sldMkLst>
          <pc:docMk/>
          <pc:sldMk cId="444652537" sldId="2134804067"/>
        </pc:sldMkLst>
        <pc:spChg chg="mod">
          <ac:chgData name="Dick Theisens" userId="694f1fcf-5f18-413d-aa40-2fe82469437e" providerId="ADAL" clId="{FBD2F088-172B-452A-95F4-FDA9B3B9444A}" dt="2026-09-23T14:41:46.434" v="17"/>
          <ac:spMkLst>
            <pc:docMk/>
            <pc:sldMk cId="444652537" sldId="2134804067"/>
            <ac:spMk id="6" creationId="{00000000-0000-0000-0000-000000000000}"/>
          </ac:spMkLst>
        </pc:spChg>
        <pc:spChg chg="mod">
          <ac:chgData name="Dick Theisens" userId="694f1fcf-5f18-413d-aa40-2fe82469437e" providerId="ADAL" clId="{FBD2F088-172B-452A-95F4-FDA9B3B9444A}" dt="2026-09-23T14:42:21.294" v="79"/>
          <ac:spMkLst>
            <pc:docMk/>
            <pc:sldMk cId="444652537" sldId="2134804067"/>
            <ac:spMk id="11" creationId="{F42C8592-FBB8-BF17-5DD4-D90EB1659B4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#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0B04F-E3B6-4588-B3BE-C0141E77AFB9}" type="doc">
      <dgm:prSet loTypeId="urn:microsoft.com/office/officeart/2005/8/layout/hierarchy6" loCatId="hierarchy" qsTypeId="urn:microsoft.com/office/officeart/2005/8/quickstyle/simple1#3" qsCatId="simple" csTypeId="urn:microsoft.com/office/officeart/2005/8/colors/accent0_2#2" csCatId="mainScheme" phldr="1"/>
      <dgm:spPr/>
      <dgm:t>
        <a:bodyPr/>
        <a:lstStyle/>
        <a:p>
          <a:endParaRPr lang="nl-NL"/>
        </a:p>
      </dgm:t>
    </dgm:pt>
    <dgm:pt modelId="{50AF9799-987B-4BA9-B85B-D2E25D539425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Specificatiegrenzen</a:t>
          </a:r>
        </a:p>
      </dgm:t>
    </dgm:pt>
    <dgm:pt modelId="{258954E7-96A9-4328-AF64-BF20CD1BBC85}" type="sibTrans" cxnId="{53BFD4C5-3891-4CC3-BE79-88C24846EA48}">
      <dgm:prSet/>
      <dgm:spPr/>
      <dgm:t>
        <a:bodyPr/>
        <a:lstStyle/>
        <a:p>
          <a:endParaRPr lang="nl-NL"/>
        </a:p>
      </dgm:t>
    </dgm:pt>
    <dgm:pt modelId="{61B8DED2-A26C-47A5-B0C0-C90FE87C8266}" type="parTrans" cxnId="{53BFD4C5-3891-4CC3-BE79-88C24846EA48}">
      <dgm:prSet/>
      <dgm:spPr/>
      <dgm:t>
        <a:bodyPr/>
        <a:lstStyle/>
        <a:p>
          <a:endParaRPr lang="nl-NL"/>
        </a:p>
      </dgm:t>
    </dgm:pt>
    <dgm:pt modelId="{7A6A8266-E8B4-4D42-B598-A8DE05B6DA2B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Meetbare eisen intern</a:t>
          </a:r>
        </a:p>
      </dgm:t>
    </dgm:pt>
    <dgm:pt modelId="{2DB42DCC-184D-40B8-8951-1D849FEFA6DF}" type="sibTrans" cxnId="{D254F43F-A93F-4B14-81BB-ECBE58D6ED10}">
      <dgm:prSet/>
      <dgm:spPr/>
      <dgm:t>
        <a:bodyPr/>
        <a:lstStyle/>
        <a:p>
          <a:endParaRPr lang="nl-NL"/>
        </a:p>
      </dgm:t>
    </dgm:pt>
    <dgm:pt modelId="{BD94E963-99BA-43CA-AD11-6CB0BFDB8DA2}" type="parTrans" cxnId="{D254F43F-A93F-4B14-81BB-ECBE58D6ED10}">
      <dgm:prSet/>
      <dgm:spPr/>
      <dgm:t>
        <a:bodyPr/>
        <a:lstStyle/>
        <a:p>
          <a:endParaRPr lang="nl-NL"/>
        </a:p>
      </dgm:t>
    </dgm:pt>
    <dgm:pt modelId="{ABED34C1-0ED6-4EBE-916A-E0B31511229D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ext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Meetbare eisen extern</a:t>
          </a:r>
        </a:p>
      </dgm:t>
    </dgm:pt>
    <dgm:pt modelId="{1E382575-6B71-4D11-BF58-4F213DEDFDA7}" type="sibTrans" cxnId="{B24533C2-FFBB-4B8A-9960-CE5C910121A6}">
      <dgm:prSet/>
      <dgm:spPr/>
      <dgm:t>
        <a:bodyPr/>
        <a:lstStyle/>
        <a:p>
          <a:endParaRPr lang="nl-NL"/>
        </a:p>
      </dgm:t>
    </dgm:pt>
    <dgm:pt modelId="{92DCEE6E-F92C-471D-B49C-49565A0AD8AF}" type="parTrans" cxnId="{B24533C2-FFBB-4B8A-9960-CE5C910121A6}">
      <dgm:prSet/>
      <dgm:spPr/>
      <dgm:t>
        <a:bodyPr/>
        <a:lstStyle/>
        <a:p>
          <a:endParaRPr lang="nl-NL"/>
        </a:p>
      </dgm:t>
    </dgm:pt>
    <dgm:pt modelId="{AE566380-A174-4A01-A3BD-0ACC373944FA}">
      <dgm:prSet phldrT="[Tekst]" custT="1"/>
      <dgm:spPr>
        <a:gradFill rotWithShape="0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</dgm:spPr>
      <dgm:t>
        <a:bodyPr spcFirstLastPara="0" vert="horz" wrap="square" lIns="142240" tIns="142240" rIns="142240" bIns="14224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VOC elementen</a:t>
          </a:r>
        </a:p>
      </dgm:t>
    </dgm:pt>
    <dgm:pt modelId="{2AC2D21D-DE45-4BE0-9DC2-D71A2B655E07}" type="sibTrans" cxnId="{6D74D5D3-CE8D-40AB-8589-B93EE95F6BA5}">
      <dgm:prSet/>
      <dgm:spPr/>
      <dgm:t>
        <a:bodyPr/>
        <a:lstStyle/>
        <a:p>
          <a:endParaRPr lang="nl-NL"/>
        </a:p>
      </dgm:t>
    </dgm:pt>
    <dgm:pt modelId="{BB40EB4A-5C06-44F1-967D-A1345779D1DD}" type="parTrans" cxnId="{6D74D5D3-CE8D-40AB-8589-B93EE95F6BA5}">
      <dgm:prSet/>
      <dgm:spPr/>
      <dgm:t>
        <a:bodyPr/>
        <a:lstStyle/>
        <a:p>
          <a:endParaRPr lang="nl-NL"/>
        </a:p>
      </dgm:t>
    </dgm:pt>
    <dgm:pt modelId="{2BF721B8-5AE0-420F-B2CA-FBDE4A9678F7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VOC/VOB</a:t>
          </a:r>
          <a:endParaRPr lang="nl-NL" sz="1000" noProof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8B1206-CECE-4D48-85E4-1FEBB28E235E}" type="sibTrans" cxnId="{D5E91AA3-16C0-4DD4-8DC0-028FBE388AB0}">
      <dgm:prSet/>
      <dgm:spPr/>
      <dgm:t>
        <a:bodyPr/>
        <a:lstStyle/>
        <a:p>
          <a:endParaRPr lang="nl-NL"/>
        </a:p>
      </dgm:t>
    </dgm:pt>
    <dgm:pt modelId="{346769CE-B848-4B5D-9287-F5802C700DAF}" type="parTrans" cxnId="{D5E91AA3-16C0-4DD4-8DC0-028FBE388AB0}">
      <dgm:prSet/>
      <dgm:spPr/>
      <dgm:t>
        <a:bodyPr/>
        <a:lstStyle/>
        <a:p>
          <a:endParaRPr lang="nl-NL"/>
        </a:p>
      </dgm:t>
    </dgm:pt>
    <dgm:pt modelId="{8A143A27-C262-4A98-8F98-0FAE34F12EE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9DBF7F0B-0109-4005-AD12-B8FC0C247C20}" type="sibTrans" cxnId="{0EF56D3B-D961-4AF7-A10E-61019837CEA4}">
      <dgm:prSet/>
      <dgm:spPr/>
      <dgm:t>
        <a:bodyPr/>
        <a:lstStyle/>
        <a:p>
          <a:endParaRPr lang="nl-NL"/>
        </a:p>
      </dgm:t>
    </dgm:pt>
    <dgm:pt modelId="{81E3067A-E976-4677-9AC7-1010624B18AD}" type="parTrans" cxnId="{0EF56D3B-D961-4AF7-A10E-61019837CEA4}">
      <dgm:prSet/>
      <dgm:spPr/>
      <dgm:t>
        <a:bodyPr/>
        <a:lstStyle/>
        <a:p>
          <a:endParaRPr lang="nl-NL"/>
        </a:p>
      </dgm:t>
    </dgm:pt>
    <dgm:pt modelId="{B789068E-F400-440D-83FA-12CC830C1F5A}">
      <dgm:prSet phldrT="[Teks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</a:t>
          </a:r>
        </a:p>
      </dgm:t>
    </dgm:pt>
    <dgm:pt modelId="{34041EF2-EB47-4883-93A7-F400F257B5BB}" type="sibTrans" cxnId="{EC40533B-BF1E-4062-BD3D-14E0D01B204D}">
      <dgm:prSet/>
      <dgm:spPr/>
      <dgm:t>
        <a:bodyPr/>
        <a:lstStyle/>
        <a:p>
          <a:endParaRPr lang="nl-NL"/>
        </a:p>
      </dgm:t>
    </dgm:pt>
    <dgm:pt modelId="{C24849A3-2A94-441A-B42A-1D2FCBB52BA3}" type="parTrans" cxnId="{EC40533B-BF1E-4062-BD3D-14E0D01B204D}">
      <dgm:prSet/>
      <dgm:spPr/>
      <dgm:t>
        <a:bodyPr/>
        <a:lstStyle/>
        <a:p>
          <a:endParaRPr lang="en-GB" sz="1000" noProof="0"/>
        </a:p>
      </dgm:t>
    </dgm:pt>
    <dgm:pt modelId="{8054CD55-2985-49DD-AC3F-B3A9863093B8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6690F6B4-6D9A-459C-A080-E57485D9743B}" type="sibTrans" cxnId="{2CED0D62-993F-4A88-9B4C-7966DA85C399}">
      <dgm:prSet/>
      <dgm:spPr/>
      <dgm:t>
        <a:bodyPr/>
        <a:lstStyle/>
        <a:p>
          <a:endParaRPr lang="nl-NL"/>
        </a:p>
      </dgm:t>
    </dgm:pt>
    <dgm:pt modelId="{0DF91308-A003-49EE-B533-DC2EBF08432F}" type="parTrans" cxnId="{2CED0D62-993F-4A88-9B4C-7966DA85C399}">
      <dgm:prSet/>
      <dgm:spPr/>
      <dgm:t>
        <a:bodyPr/>
        <a:lstStyle/>
        <a:p>
          <a:endParaRPr lang="en-GB" sz="1000" noProof="0"/>
        </a:p>
      </dgm:t>
    </dgm:pt>
    <dgm:pt modelId="{D7D68BBD-821D-498E-B0AF-D501025571AE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F9C74BF3-8C15-47B5-BAE9-94893D3E8839}" type="sibTrans" cxnId="{1DCC51CA-D89C-4DB6-B3A8-F43F588213C1}">
      <dgm:prSet/>
      <dgm:spPr/>
      <dgm:t>
        <a:bodyPr/>
        <a:lstStyle/>
        <a:p>
          <a:endParaRPr lang="nl-NL"/>
        </a:p>
      </dgm:t>
    </dgm:pt>
    <dgm:pt modelId="{3F47A86D-2C77-48FE-A095-682E7622400F}" type="parTrans" cxnId="{1DCC51CA-D89C-4DB6-B3A8-F43F588213C1}">
      <dgm:prSet/>
      <dgm:spPr/>
      <dgm:t>
        <a:bodyPr/>
        <a:lstStyle/>
        <a:p>
          <a:endParaRPr lang="en-GB" noProof="0"/>
        </a:p>
      </dgm:t>
    </dgm:pt>
    <dgm:pt modelId="{C2810D41-AD21-4035-B13C-BCDA5854EDE5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B31A6A9-6808-4D82-A493-4F903AB8CDAE}" type="sibTrans" cxnId="{8E5BFC50-5C25-4B49-91BE-D610B6579B57}">
      <dgm:prSet/>
      <dgm:spPr/>
      <dgm:t>
        <a:bodyPr/>
        <a:lstStyle/>
        <a:p>
          <a:endParaRPr lang="nl-NL"/>
        </a:p>
      </dgm:t>
    </dgm:pt>
    <dgm:pt modelId="{F17D4EA4-6D25-4BE2-9836-ED1AC040740F}" type="parTrans" cxnId="{8E5BFC50-5C25-4B49-91BE-D610B6579B57}">
      <dgm:prSet/>
      <dgm:spPr/>
      <dgm:t>
        <a:bodyPr/>
        <a:lstStyle/>
        <a:p>
          <a:endParaRPr lang="en-GB" noProof="0"/>
        </a:p>
      </dgm:t>
    </dgm:pt>
    <dgm:pt modelId="{7066CA43-A6D6-4553-AC1E-ED6BB71B2DD7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5EE3319-2DCD-4A0E-B130-1255E09E397E}" type="sibTrans" cxnId="{EE28D319-A270-473E-9DB7-4C0934BB7A95}">
      <dgm:prSet/>
      <dgm:spPr/>
      <dgm:t>
        <a:bodyPr/>
        <a:lstStyle/>
        <a:p>
          <a:endParaRPr lang="nl-NL"/>
        </a:p>
      </dgm:t>
    </dgm:pt>
    <dgm:pt modelId="{07232AAA-65D5-4C27-A8BC-FC0B81DD1DDE}" type="parTrans" cxnId="{EE28D319-A270-473E-9DB7-4C0934BB7A95}">
      <dgm:prSet/>
      <dgm:spPr/>
      <dgm:t>
        <a:bodyPr/>
        <a:lstStyle/>
        <a:p>
          <a:endParaRPr lang="en-GB" noProof="0"/>
        </a:p>
      </dgm:t>
    </dgm:pt>
    <dgm:pt modelId="{AD5805C5-6F3E-4690-9850-DA00BA9E827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D95D0573-597C-4451-A8F8-59309EAB66E4}" type="sibTrans" cxnId="{8FD451F3-AC6C-410F-A831-7320497DA3B6}">
      <dgm:prSet/>
      <dgm:spPr/>
      <dgm:t>
        <a:bodyPr/>
        <a:lstStyle/>
        <a:p>
          <a:endParaRPr lang="nl-NL"/>
        </a:p>
      </dgm:t>
    </dgm:pt>
    <dgm:pt modelId="{17FFBD63-990F-4C21-BDD8-2A33B596A3E4}" type="parTrans" cxnId="{8FD451F3-AC6C-410F-A831-7320497DA3B6}">
      <dgm:prSet/>
      <dgm:spPr/>
      <dgm:t>
        <a:bodyPr/>
        <a:lstStyle/>
        <a:p>
          <a:endParaRPr lang="en-GB" noProof="0"/>
        </a:p>
      </dgm:t>
    </dgm:pt>
    <dgm:pt modelId="{4AA21021-8DCE-453C-A8D3-84EBEC8FC9B5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E0FF36FB-CCB3-49E7-8528-5E9AC1D34A51}" type="sibTrans" cxnId="{0F157ED4-5AA2-4FC7-9909-9141621489FC}">
      <dgm:prSet/>
      <dgm:spPr/>
      <dgm:t>
        <a:bodyPr/>
        <a:lstStyle/>
        <a:p>
          <a:endParaRPr lang="nl-NL"/>
        </a:p>
      </dgm:t>
    </dgm:pt>
    <dgm:pt modelId="{9EBCBA25-7FF4-4B6A-AA5C-23C938AF4C0B}" type="parTrans" cxnId="{0F157ED4-5AA2-4FC7-9909-9141621489FC}">
      <dgm:prSet/>
      <dgm:spPr/>
      <dgm:t>
        <a:bodyPr/>
        <a:lstStyle/>
        <a:p>
          <a:endParaRPr lang="en-GB" noProof="0"/>
        </a:p>
      </dgm:t>
    </dgm:pt>
    <dgm:pt modelId="{BFEB498E-27F0-482E-B0C6-9AD5BD3F9BA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7627355F-D653-44B9-9EDB-8EB79F447EE5}" type="sibTrans" cxnId="{3C16E8BF-E274-431F-A8D0-C8A80E249DEB}">
      <dgm:prSet/>
      <dgm:spPr/>
      <dgm:t>
        <a:bodyPr/>
        <a:lstStyle/>
        <a:p>
          <a:endParaRPr lang="nl-NL"/>
        </a:p>
      </dgm:t>
    </dgm:pt>
    <dgm:pt modelId="{6B3E1FD6-5465-48B1-883A-E42E3C48A7A7}" type="parTrans" cxnId="{3C16E8BF-E274-431F-A8D0-C8A80E249DEB}">
      <dgm:prSet/>
      <dgm:spPr/>
      <dgm:t>
        <a:bodyPr/>
        <a:lstStyle/>
        <a:p>
          <a:endParaRPr lang="en-GB" noProof="0"/>
        </a:p>
      </dgm:t>
    </dgm:pt>
    <dgm:pt modelId="{B719A5C6-C98A-448F-BE16-9A30DD53A0C3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B55299E4-F697-4851-B3A2-ADCD940415C9}" type="sibTrans" cxnId="{E7C7D0A4-C916-4CB3-AD42-E690D3D55620}">
      <dgm:prSet/>
      <dgm:spPr/>
      <dgm:t>
        <a:bodyPr/>
        <a:lstStyle/>
        <a:p>
          <a:endParaRPr lang="nl-NL"/>
        </a:p>
      </dgm:t>
    </dgm:pt>
    <dgm:pt modelId="{D397F9EE-4023-4E97-B470-4C4B67EB2185}" type="parTrans" cxnId="{E7C7D0A4-C916-4CB3-AD42-E690D3D55620}">
      <dgm:prSet/>
      <dgm:spPr/>
      <dgm:t>
        <a:bodyPr/>
        <a:lstStyle/>
        <a:p>
          <a:endParaRPr lang="nl-NL"/>
        </a:p>
      </dgm:t>
    </dgm:pt>
    <dgm:pt modelId="{66836451-B8D1-4ABB-819D-8A6FD5DD8F74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BB347302-7785-4651-B71E-AA4715A85EBF}" type="sibTrans" cxnId="{C8605751-B1DC-4D62-99C0-CCB36D4A58F9}">
      <dgm:prSet/>
      <dgm:spPr/>
      <dgm:t>
        <a:bodyPr/>
        <a:lstStyle/>
        <a:p>
          <a:endParaRPr lang="nl-NL"/>
        </a:p>
      </dgm:t>
    </dgm:pt>
    <dgm:pt modelId="{322D18F8-77F5-46C2-B18B-9AFE6F923AA4}" type="parTrans" cxnId="{C8605751-B1DC-4D62-99C0-CCB36D4A58F9}">
      <dgm:prSet/>
      <dgm:spPr/>
      <dgm:t>
        <a:bodyPr/>
        <a:lstStyle/>
        <a:p>
          <a:endParaRPr lang="nl-NL"/>
        </a:p>
      </dgm:t>
    </dgm:pt>
    <dgm:pt modelId="{8620EE99-E329-4AE3-A35D-F35158D9D99E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05128581-1508-4A42-8495-D418A3208511}" type="sibTrans" cxnId="{483F1753-AD68-4C1B-925E-12CE915CBAAB}">
      <dgm:prSet/>
      <dgm:spPr/>
      <dgm:t>
        <a:bodyPr/>
        <a:lstStyle/>
        <a:p>
          <a:endParaRPr lang="nl-NL"/>
        </a:p>
      </dgm:t>
    </dgm:pt>
    <dgm:pt modelId="{4A8D6F98-E98F-4A30-A308-4F2308CF6ABD}" type="parTrans" cxnId="{483F1753-AD68-4C1B-925E-12CE915CBAAB}">
      <dgm:prSet/>
      <dgm:spPr/>
      <dgm:t>
        <a:bodyPr/>
        <a:lstStyle/>
        <a:p>
          <a:endParaRPr lang="nl-NL"/>
        </a:p>
      </dgm:t>
    </dgm:pt>
    <dgm:pt modelId="{63B4DC89-FDA9-4EE9-BA71-F3F3D7AC628D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FD678DF-79B9-4DFE-91CF-0936BDA34401}" type="sibTrans" cxnId="{F1F8BD25-95FC-46DB-BCC2-D1DBD074F5B9}">
      <dgm:prSet/>
      <dgm:spPr/>
      <dgm:t>
        <a:bodyPr/>
        <a:lstStyle/>
        <a:p>
          <a:endParaRPr lang="nl-NL"/>
        </a:p>
      </dgm:t>
    </dgm:pt>
    <dgm:pt modelId="{5BFD5BD2-BDA7-4468-9FC5-10889FC1F5B8}" type="parTrans" cxnId="{F1F8BD25-95FC-46DB-BCC2-D1DBD074F5B9}">
      <dgm:prSet/>
      <dgm:spPr/>
      <dgm:t>
        <a:bodyPr/>
        <a:lstStyle/>
        <a:p>
          <a:endParaRPr lang="nl-NL"/>
        </a:p>
      </dgm:t>
    </dgm:pt>
    <dgm:pt modelId="{DB2E3972-DC3F-48CD-BDF8-40D750A91846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ADFAD589-10F8-4B4A-9B7A-3FBD4BCD0175}" type="sibTrans" cxnId="{2B8476FF-65DF-4A8D-BB5B-CB6CCD2B8EB2}">
      <dgm:prSet/>
      <dgm:spPr/>
      <dgm:t>
        <a:bodyPr/>
        <a:lstStyle/>
        <a:p>
          <a:endParaRPr lang="nl-NL"/>
        </a:p>
      </dgm:t>
    </dgm:pt>
    <dgm:pt modelId="{D69999B9-7DE3-471A-ACB9-240B6C5E1CCE}" type="parTrans" cxnId="{2B8476FF-65DF-4A8D-BB5B-CB6CCD2B8EB2}">
      <dgm:prSet/>
      <dgm:spPr/>
      <dgm:t>
        <a:bodyPr/>
        <a:lstStyle/>
        <a:p>
          <a:endParaRPr lang="nl-NL"/>
        </a:p>
      </dgm:t>
    </dgm:pt>
    <dgm:pt modelId="{D22970F1-3E60-4432-97AD-B73CCDF19390}" type="pres">
      <dgm:prSet presAssocID="{1CB0B04F-E3B6-4588-B3BE-C0141E77AF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3C9044-16BF-42E3-8687-AFC82C71E694}" type="pres">
      <dgm:prSet presAssocID="{1CB0B04F-E3B6-4588-B3BE-C0141E77AFB9}" presName="hierFlow" presStyleCnt="0"/>
      <dgm:spPr/>
    </dgm:pt>
    <dgm:pt modelId="{9CEF479D-C001-4691-AF18-C11C351929B8}" type="pres">
      <dgm:prSet presAssocID="{1CB0B04F-E3B6-4588-B3BE-C0141E77AFB9}" presName="firstBuf" presStyleCnt="0"/>
      <dgm:spPr/>
    </dgm:pt>
    <dgm:pt modelId="{5A52578C-ACBF-465F-8B68-B2AC0ED3CBA4}" type="pres">
      <dgm:prSet presAssocID="{1CB0B04F-E3B6-4588-B3BE-C0141E77AF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84CAD80-356D-40D1-BEE6-BDDFC7D061F8}" type="pres">
      <dgm:prSet presAssocID="{8A143A27-C262-4A98-8F98-0FAE34F12EE2}" presName="Name14" presStyleCnt="0"/>
      <dgm:spPr/>
    </dgm:pt>
    <dgm:pt modelId="{DF7B6735-86DB-4588-BAF2-76DCF77300F1}" type="pres">
      <dgm:prSet presAssocID="{8A143A27-C262-4A98-8F98-0FAE34F12EE2}" presName="level1Shape" presStyleLbl="node0" presStyleIdx="0" presStyleCnt="1" custScaleX="818644">
        <dgm:presLayoutVars>
          <dgm:chPref val="3"/>
        </dgm:presLayoutVars>
      </dgm:prSet>
      <dgm:spPr/>
    </dgm:pt>
    <dgm:pt modelId="{1A6CD735-579E-455D-9953-5A6DEC1D6FE4}" type="pres">
      <dgm:prSet presAssocID="{8A143A27-C262-4A98-8F98-0FAE34F12EE2}" presName="hierChild2" presStyleCnt="0"/>
      <dgm:spPr/>
    </dgm:pt>
    <dgm:pt modelId="{B712EFAF-932D-4FEE-BC92-EA0F7C065058}" type="pres">
      <dgm:prSet presAssocID="{C24849A3-2A94-441A-B42A-1D2FCBB52BA3}" presName="Name19" presStyleLbl="parChTrans1D2" presStyleIdx="0" presStyleCnt="2"/>
      <dgm:spPr/>
    </dgm:pt>
    <dgm:pt modelId="{F78BEA20-2FB9-4002-A0FB-B1C4380DDB72}" type="pres">
      <dgm:prSet presAssocID="{B789068E-F400-440D-83FA-12CC830C1F5A}" presName="Name21" presStyleCnt="0"/>
      <dgm:spPr/>
    </dgm:pt>
    <dgm:pt modelId="{573BDC04-6132-4C0E-8F85-5A58CA48F98B}" type="pres">
      <dgm:prSet presAssocID="{B789068E-F400-440D-83FA-12CC830C1F5A}" presName="level2Shape" presStyleLbl="node2" presStyleIdx="0" presStyleCnt="2" custScaleX="93598"/>
      <dgm:spPr/>
    </dgm:pt>
    <dgm:pt modelId="{4CB12732-0D77-4A53-9C1D-3B4E2E5E61E8}" type="pres">
      <dgm:prSet presAssocID="{B789068E-F400-440D-83FA-12CC830C1F5A}" presName="hierChild3" presStyleCnt="0"/>
      <dgm:spPr/>
    </dgm:pt>
    <dgm:pt modelId="{CC569C69-8C99-4F0B-AB5D-5A1457A9ACEA}" type="pres">
      <dgm:prSet presAssocID="{0DF91308-A003-49EE-B533-DC2EBF08432F}" presName="Name19" presStyleLbl="parChTrans1D3" presStyleIdx="0" presStyleCnt="3"/>
      <dgm:spPr/>
    </dgm:pt>
    <dgm:pt modelId="{AFFC95C4-DA73-421D-8E04-57B6D05BBA09}" type="pres">
      <dgm:prSet presAssocID="{8054CD55-2985-49DD-AC3F-B3A9863093B8}" presName="Name21" presStyleCnt="0"/>
      <dgm:spPr/>
    </dgm:pt>
    <dgm:pt modelId="{B1050FF7-4DB5-4B70-A280-3B78F833D038}" type="pres">
      <dgm:prSet presAssocID="{8054CD55-2985-49DD-AC3F-B3A9863093B8}" presName="level2Shape" presStyleLbl="node3" presStyleIdx="0" presStyleCnt="3" custScaleX="96329"/>
      <dgm:spPr/>
    </dgm:pt>
    <dgm:pt modelId="{4E7DC95C-56A1-4902-A0BB-28AA1FF3FC75}" type="pres">
      <dgm:prSet presAssocID="{8054CD55-2985-49DD-AC3F-B3A9863093B8}" presName="hierChild3" presStyleCnt="0"/>
      <dgm:spPr/>
    </dgm:pt>
    <dgm:pt modelId="{0FAC72B2-D592-49F8-9340-CD9A7ED30217}" type="pres">
      <dgm:prSet presAssocID="{3F47A86D-2C77-48FE-A095-682E7622400F}" presName="Name19" presStyleLbl="parChTrans1D4" presStyleIdx="0" presStyleCnt="8"/>
      <dgm:spPr/>
    </dgm:pt>
    <dgm:pt modelId="{2F43118E-2865-4B97-BE0B-C9061B5551FA}" type="pres">
      <dgm:prSet presAssocID="{D7D68BBD-821D-498E-B0AF-D501025571AE}" presName="Name21" presStyleCnt="0"/>
      <dgm:spPr/>
    </dgm:pt>
    <dgm:pt modelId="{41890C19-04B8-4855-BEFB-DDF7E5FF7EE6}" type="pres">
      <dgm:prSet presAssocID="{D7D68BBD-821D-498E-B0AF-D501025571AE}" presName="level2Shape" presStyleLbl="node4" presStyleIdx="0" presStyleCnt="8" custScaleX="96329"/>
      <dgm:spPr/>
    </dgm:pt>
    <dgm:pt modelId="{08EB023E-29A8-4AB3-937E-739595625826}" type="pres">
      <dgm:prSet presAssocID="{D7D68BBD-821D-498E-B0AF-D501025571AE}" presName="hierChild3" presStyleCnt="0"/>
      <dgm:spPr/>
    </dgm:pt>
    <dgm:pt modelId="{5A544C20-D779-4019-BBBC-2A05CBAF8D0F}" type="pres">
      <dgm:prSet presAssocID="{F17D4EA4-6D25-4BE2-9836-ED1AC040740F}" presName="Name19" presStyleLbl="parChTrans1D4" presStyleIdx="1" presStyleCnt="8"/>
      <dgm:spPr/>
    </dgm:pt>
    <dgm:pt modelId="{82CA88B1-643B-478F-9842-B02345D12266}" type="pres">
      <dgm:prSet presAssocID="{C2810D41-AD21-4035-B13C-BCDA5854EDE5}" presName="Name21" presStyleCnt="0"/>
      <dgm:spPr/>
    </dgm:pt>
    <dgm:pt modelId="{C75830DC-779C-4E20-91FA-801E5121EF49}" type="pres">
      <dgm:prSet presAssocID="{C2810D41-AD21-4035-B13C-BCDA5854EDE5}" presName="level2Shape" presStyleLbl="node4" presStyleIdx="1" presStyleCnt="8" custScaleX="96329"/>
      <dgm:spPr/>
    </dgm:pt>
    <dgm:pt modelId="{A36EF700-BF5D-444F-B410-6C105F94629D}" type="pres">
      <dgm:prSet presAssocID="{C2810D41-AD21-4035-B13C-BCDA5854EDE5}" presName="hierChild3" presStyleCnt="0"/>
      <dgm:spPr/>
    </dgm:pt>
    <dgm:pt modelId="{469A5664-D54E-4E8E-92C4-945A9D6EAAC2}" type="pres">
      <dgm:prSet presAssocID="{07232AAA-65D5-4C27-A8BC-FC0B81DD1DDE}" presName="Name19" presStyleLbl="parChTrans1D2" presStyleIdx="1" presStyleCnt="2"/>
      <dgm:spPr/>
    </dgm:pt>
    <dgm:pt modelId="{41264868-F7F3-46AA-B8D6-EAE30ABE3B19}" type="pres">
      <dgm:prSet presAssocID="{7066CA43-A6D6-4553-AC1E-ED6BB71B2DD7}" presName="Name21" presStyleCnt="0"/>
      <dgm:spPr/>
    </dgm:pt>
    <dgm:pt modelId="{D065FF94-3F09-403D-AA1F-45C24F354ADB}" type="pres">
      <dgm:prSet presAssocID="{7066CA43-A6D6-4553-AC1E-ED6BB71B2DD7}" presName="level2Shape" presStyleLbl="node2" presStyleIdx="1" presStyleCnt="2" custScaleX="95401"/>
      <dgm:spPr/>
    </dgm:pt>
    <dgm:pt modelId="{9D4ABC76-D82B-44E5-9CEC-5429FA39FD7E}" type="pres">
      <dgm:prSet presAssocID="{7066CA43-A6D6-4553-AC1E-ED6BB71B2DD7}" presName="hierChild3" presStyleCnt="0"/>
      <dgm:spPr/>
    </dgm:pt>
    <dgm:pt modelId="{24713F27-FC50-4FA2-B0C3-9DBB51BEB488}" type="pres">
      <dgm:prSet presAssocID="{17FFBD63-990F-4C21-BDD8-2A33B596A3E4}" presName="Name19" presStyleLbl="parChTrans1D3" presStyleIdx="1" presStyleCnt="3"/>
      <dgm:spPr/>
    </dgm:pt>
    <dgm:pt modelId="{585A041F-ABB0-4601-8360-779211DB2A62}" type="pres">
      <dgm:prSet presAssocID="{AD5805C5-6F3E-4690-9850-DA00BA9E8272}" presName="Name21" presStyleCnt="0"/>
      <dgm:spPr/>
    </dgm:pt>
    <dgm:pt modelId="{47F3D3D9-C71A-41B1-A8BC-9E3CAF831101}" type="pres">
      <dgm:prSet presAssocID="{AD5805C5-6F3E-4690-9850-DA00BA9E8272}" presName="level2Shape" presStyleLbl="node3" presStyleIdx="1" presStyleCnt="3" custScaleX="95401"/>
      <dgm:spPr/>
    </dgm:pt>
    <dgm:pt modelId="{9377C26F-83BA-4563-899A-40009254A547}" type="pres">
      <dgm:prSet presAssocID="{AD5805C5-6F3E-4690-9850-DA00BA9E8272}" presName="hierChild3" presStyleCnt="0"/>
      <dgm:spPr/>
    </dgm:pt>
    <dgm:pt modelId="{76A3A4CE-4AAC-4E18-91DF-75C4CF1D7CD8}" type="pres">
      <dgm:prSet presAssocID="{9EBCBA25-7FF4-4B6A-AA5C-23C938AF4C0B}" presName="Name19" presStyleLbl="parChTrans1D4" presStyleIdx="2" presStyleCnt="8"/>
      <dgm:spPr/>
    </dgm:pt>
    <dgm:pt modelId="{BC28000A-0FE1-48F0-9B2E-7D7C378DBC34}" type="pres">
      <dgm:prSet presAssocID="{4AA21021-8DCE-453C-A8D3-84EBEC8FC9B5}" presName="Name21" presStyleCnt="0"/>
      <dgm:spPr/>
    </dgm:pt>
    <dgm:pt modelId="{B4F8C9A2-39B5-4C97-9788-CE3F12F23727}" type="pres">
      <dgm:prSet presAssocID="{4AA21021-8DCE-453C-A8D3-84EBEC8FC9B5}" presName="level2Shape" presStyleLbl="node4" presStyleIdx="2" presStyleCnt="8" custScaleX="95401"/>
      <dgm:spPr/>
    </dgm:pt>
    <dgm:pt modelId="{C4C6C5E0-B8FF-4D6A-ADDE-35616D3FDEF2}" type="pres">
      <dgm:prSet presAssocID="{4AA21021-8DCE-453C-A8D3-84EBEC8FC9B5}" presName="hierChild3" presStyleCnt="0"/>
      <dgm:spPr/>
    </dgm:pt>
    <dgm:pt modelId="{A4350C34-BE1A-4036-8626-72F46615D7A5}" type="pres">
      <dgm:prSet presAssocID="{6B3E1FD6-5465-48B1-883A-E42E3C48A7A7}" presName="Name19" presStyleLbl="parChTrans1D4" presStyleIdx="3" presStyleCnt="8"/>
      <dgm:spPr/>
    </dgm:pt>
    <dgm:pt modelId="{E8C04F02-D603-47B8-A260-CF3D488B8FCC}" type="pres">
      <dgm:prSet presAssocID="{BFEB498E-27F0-482E-B0C6-9AD5BD3F9BA2}" presName="Name21" presStyleCnt="0"/>
      <dgm:spPr/>
    </dgm:pt>
    <dgm:pt modelId="{D6E36F5E-F45F-47BC-BEB9-E4CB1ACBD817}" type="pres">
      <dgm:prSet presAssocID="{BFEB498E-27F0-482E-B0C6-9AD5BD3F9BA2}" presName="level2Shape" presStyleLbl="node4" presStyleIdx="3" presStyleCnt="8" custScaleX="95401"/>
      <dgm:spPr/>
    </dgm:pt>
    <dgm:pt modelId="{A927F0F9-77B1-4563-B040-5190AEF79D92}" type="pres">
      <dgm:prSet presAssocID="{BFEB498E-27F0-482E-B0C6-9AD5BD3F9BA2}" presName="hierChild3" presStyleCnt="0"/>
      <dgm:spPr/>
    </dgm:pt>
    <dgm:pt modelId="{04EC7B63-2141-4D09-ADEC-F53BEF6E9DFD}" type="pres">
      <dgm:prSet presAssocID="{D397F9EE-4023-4E97-B470-4C4B67EB2185}" presName="Name19" presStyleLbl="parChTrans1D4" presStyleIdx="4" presStyleCnt="8"/>
      <dgm:spPr/>
    </dgm:pt>
    <dgm:pt modelId="{EF1F2C27-FAC8-4F35-B7B6-BEDC63BE1A21}" type="pres">
      <dgm:prSet presAssocID="{B719A5C6-C98A-448F-BE16-9A30DD53A0C3}" presName="Name21" presStyleCnt="0"/>
      <dgm:spPr/>
    </dgm:pt>
    <dgm:pt modelId="{FA1CEE4A-8EDB-4A4C-A31F-BDA6A87E36FA}" type="pres">
      <dgm:prSet presAssocID="{B719A5C6-C98A-448F-BE16-9A30DD53A0C3}" presName="level2Shape" presStyleLbl="node4" presStyleIdx="4" presStyleCnt="8" custScaleX="95401"/>
      <dgm:spPr/>
    </dgm:pt>
    <dgm:pt modelId="{722A8A9A-9AF1-460B-B4F3-90E8456E3820}" type="pres">
      <dgm:prSet presAssocID="{B719A5C6-C98A-448F-BE16-9A30DD53A0C3}" presName="hierChild3" presStyleCnt="0"/>
      <dgm:spPr/>
    </dgm:pt>
    <dgm:pt modelId="{6668BF7A-A0C3-4D8F-9B7F-2E2FD24F20C1}" type="pres">
      <dgm:prSet presAssocID="{322D18F8-77F5-46C2-B18B-9AFE6F923AA4}" presName="Name19" presStyleLbl="parChTrans1D4" presStyleIdx="5" presStyleCnt="8"/>
      <dgm:spPr/>
    </dgm:pt>
    <dgm:pt modelId="{2C12ABC8-1D61-46D8-9A41-4428513A3E40}" type="pres">
      <dgm:prSet presAssocID="{66836451-B8D1-4ABB-819D-8A6FD5DD8F74}" presName="Name21" presStyleCnt="0"/>
      <dgm:spPr/>
    </dgm:pt>
    <dgm:pt modelId="{DB292C5C-1655-4CB7-89FE-855326647A87}" type="pres">
      <dgm:prSet presAssocID="{66836451-B8D1-4ABB-819D-8A6FD5DD8F74}" presName="level2Shape" presStyleLbl="node4" presStyleIdx="5" presStyleCnt="8" custScaleX="95401"/>
      <dgm:spPr/>
    </dgm:pt>
    <dgm:pt modelId="{510366E4-2D62-4AD8-B55F-B2D4EFCDDCB8}" type="pres">
      <dgm:prSet presAssocID="{66836451-B8D1-4ABB-819D-8A6FD5DD8F74}" presName="hierChild3" presStyleCnt="0"/>
      <dgm:spPr/>
    </dgm:pt>
    <dgm:pt modelId="{9DF94C25-14B7-4ECF-9A8F-978A9AD74D12}" type="pres">
      <dgm:prSet presAssocID="{4A8D6F98-E98F-4A30-A308-4F2308CF6ABD}" presName="Name19" presStyleLbl="parChTrans1D3" presStyleIdx="2" presStyleCnt="3"/>
      <dgm:spPr/>
    </dgm:pt>
    <dgm:pt modelId="{E5089A2F-0BAD-49F5-A1DC-66DAD3E0D5F4}" type="pres">
      <dgm:prSet presAssocID="{8620EE99-E329-4AE3-A35D-F35158D9D99E}" presName="Name21" presStyleCnt="0"/>
      <dgm:spPr/>
    </dgm:pt>
    <dgm:pt modelId="{C0AC5195-940E-40AA-B584-EC4F0D7A6910}" type="pres">
      <dgm:prSet presAssocID="{8620EE99-E329-4AE3-A35D-F35158D9D99E}" presName="level2Shape" presStyleLbl="node3" presStyleIdx="2" presStyleCnt="3" custScaleX="95401"/>
      <dgm:spPr/>
    </dgm:pt>
    <dgm:pt modelId="{F9CA4CB9-C7AC-4BCA-8B52-A17A2140310A}" type="pres">
      <dgm:prSet presAssocID="{8620EE99-E329-4AE3-A35D-F35158D9D99E}" presName="hierChild3" presStyleCnt="0"/>
      <dgm:spPr/>
    </dgm:pt>
    <dgm:pt modelId="{3B95945A-ACAA-4C1E-8AEB-5F812FFA4AD0}" type="pres">
      <dgm:prSet presAssocID="{5BFD5BD2-BDA7-4468-9FC5-10889FC1F5B8}" presName="Name19" presStyleLbl="parChTrans1D4" presStyleIdx="6" presStyleCnt="8"/>
      <dgm:spPr/>
    </dgm:pt>
    <dgm:pt modelId="{BF50A5AC-343C-4806-9F87-92F9705C9939}" type="pres">
      <dgm:prSet presAssocID="{63B4DC89-FDA9-4EE9-BA71-F3F3D7AC628D}" presName="Name21" presStyleCnt="0"/>
      <dgm:spPr/>
    </dgm:pt>
    <dgm:pt modelId="{CFE1B272-32A6-4C49-8BF4-A9E1C630352A}" type="pres">
      <dgm:prSet presAssocID="{63B4DC89-FDA9-4EE9-BA71-F3F3D7AC628D}" presName="level2Shape" presStyleLbl="node4" presStyleIdx="6" presStyleCnt="8" custScaleX="95401"/>
      <dgm:spPr/>
    </dgm:pt>
    <dgm:pt modelId="{E49CBB68-7FC5-4C42-AD39-8C68B55AD54A}" type="pres">
      <dgm:prSet presAssocID="{63B4DC89-FDA9-4EE9-BA71-F3F3D7AC628D}" presName="hierChild3" presStyleCnt="0"/>
      <dgm:spPr/>
    </dgm:pt>
    <dgm:pt modelId="{78D92691-B72F-4891-9192-083EF827738D}" type="pres">
      <dgm:prSet presAssocID="{D69999B9-7DE3-471A-ACB9-240B6C5E1CCE}" presName="Name19" presStyleLbl="parChTrans1D4" presStyleIdx="7" presStyleCnt="8"/>
      <dgm:spPr/>
    </dgm:pt>
    <dgm:pt modelId="{84A26589-DDE1-4587-94D0-E23FCB51DDC4}" type="pres">
      <dgm:prSet presAssocID="{DB2E3972-DC3F-48CD-BDF8-40D750A91846}" presName="Name21" presStyleCnt="0"/>
      <dgm:spPr/>
    </dgm:pt>
    <dgm:pt modelId="{4C7EC8E1-C31B-4A47-BF38-B98C20BC72A9}" type="pres">
      <dgm:prSet presAssocID="{DB2E3972-DC3F-48CD-BDF8-40D750A91846}" presName="level2Shape" presStyleLbl="node4" presStyleIdx="7" presStyleCnt="8" custScaleX="95401"/>
      <dgm:spPr/>
    </dgm:pt>
    <dgm:pt modelId="{0D7E78DC-9675-47A8-8E0D-7CA73096FA02}" type="pres">
      <dgm:prSet presAssocID="{DB2E3972-DC3F-48CD-BDF8-40D750A91846}" presName="hierChild3" presStyleCnt="0"/>
      <dgm:spPr/>
    </dgm:pt>
    <dgm:pt modelId="{9D7751F8-0BD9-4111-8D77-B1BD54B7C7FF}" type="pres">
      <dgm:prSet presAssocID="{1CB0B04F-E3B6-4588-B3BE-C0141E77AFB9}" presName="bgShapesFlow" presStyleCnt="0"/>
      <dgm:spPr/>
    </dgm:pt>
    <dgm:pt modelId="{FE2E18FA-445D-4682-A1D7-0F668EB50B5D}" type="pres">
      <dgm:prSet presAssocID="{2BF721B8-5AE0-420F-B2CA-FBDE4A9678F7}" presName="rectComp" presStyleCnt="0"/>
      <dgm:spPr/>
    </dgm:pt>
    <dgm:pt modelId="{C5851A8D-C378-4D6B-8D95-0A10541C7CAF}" type="pres">
      <dgm:prSet presAssocID="{2BF721B8-5AE0-420F-B2CA-FBDE4A9678F7}" presName="bgRect" presStyleLbl="bgShp" presStyleIdx="0" presStyleCnt="5" custLinFactNeighborX="-946" custLinFactNeighborY="1869"/>
      <dgm:spPr/>
    </dgm:pt>
    <dgm:pt modelId="{4DC5AAED-19CE-44C0-93E4-64FE7E4E7BC4}" type="pres">
      <dgm:prSet presAssocID="{2BF721B8-5AE0-420F-B2CA-FBDE4A9678F7}" presName="bgRectTx" presStyleLbl="bgShp" presStyleIdx="0" presStyleCnt="5">
        <dgm:presLayoutVars>
          <dgm:bulletEnabled val="1"/>
        </dgm:presLayoutVars>
      </dgm:prSet>
      <dgm:spPr/>
    </dgm:pt>
    <dgm:pt modelId="{092855A3-0AF1-4C9F-AAAB-421679A5A0CA}" type="pres">
      <dgm:prSet presAssocID="{2BF721B8-5AE0-420F-B2CA-FBDE4A9678F7}" presName="spComp" presStyleCnt="0"/>
      <dgm:spPr/>
    </dgm:pt>
    <dgm:pt modelId="{58D54AFB-2D38-471B-8D00-8DEF8EFA3D30}" type="pres">
      <dgm:prSet presAssocID="{2BF721B8-5AE0-420F-B2CA-FBDE4A9678F7}" presName="vSp" presStyleCnt="0"/>
      <dgm:spPr/>
    </dgm:pt>
    <dgm:pt modelId="{A7DD4430-A63E-438E-8451-5BE0EB2EAF9A}" type="pres">
      <dgm:prSet presAssocID="{AE566380-A174-4A01-A3BD-0ACC373944FA}" presName="rectComp" presStyleCnt="0"/>
      <dgm:spPr/>
    </dgm:pt>
    <dgm:pt modelId="{67E759AE-5C50-405C-9CAB-E0D4AAE98F2B}" type="pres">
      <dgm:prSet presAssocID="{AE566380-A174-4A01-A3BD-0ACC373944FA}" presName="bgRect" presStyleLbl="bgShp" presStyleIdx="1" presStyleCnt="5"/>
      <dgm:spPr>
        <a:xfrm>
          <a:off x="0" y="807936"/>
          <a:ext cx="10722246" cy="668046"/>
        </a:xfrm>
        <a:prstGeom prst="roundRect">
          <a:avLst>
            <a:gd name="adj" fmla="val 10000"/>
          </a:avLst>
        </a:prstGeom>
      </dgm:spPr>
    </dgm:pt>
    <dgm:pt modelId="{C7EE67ED-8627-4B25-812E-905D90666E04}" type="pres">
      <dgm:prSet presAssocID="{AE566380-A174-4A01-A3BD-0ACC373944FA}" presName="bgRectTx" presStyleLbl="bgShp" presStyleIdx="1" presStyleCnt="5">
        <dgm:presLayoutVars>
          <dgm:bulletEnabled val="1"/>
        </dgm:presLayoutVars>
      </dgm:prSet>
      <dgm:spPr/>
    </dgm:pt>
    <dgm:pt modelId="{18F19C45-1DCD-40CB-8D0D-CBE82CFF1DFF}" type="pres">
      <dgm:prSet presAssocID="{AE566380-A174-4A01-A3BD-0ACC373944FA}" presName="spComp" presStyleCnt="0"/>
      <dgm:spPr/>
    </dgm:pt>
    <dgm:pt modelId="{0A810EDD-0AA1-4014-BAC1-9EF3CBC60E54}" type="pres">
      <dgm:prSet presAssocID="{AE566380-A174-4A01-A3BD-0ACC373944FA}" presName="vSp" presStyleCnt="0"/>
      <dgm:spPr/>
    </dgm:pt>
    <dgm:pt modelId="{CAFAA5C5-7FC3-48EA-B637-54B5A4DE62A5}" type="pres">
      <dgm:prSet presAssocID="{ABED34C1-0ED6-4EBE-916A-E0B31511229D}" presName="rectComp" presStyleCnt="0"/>
      <dgm:spPr/>
    </dgm:pt>
    <dgm:pt modelId="{4B7EA27C-4508-4529-8DB8-27DF994A5EC6}" type="pres">
      <dgm:prSet presAssocID="{ABED34C1-0ED6-4EBE-916A-E0B31511229D}" presName="bgRect" presStyleLbl="bgShp" presStyleIdx="2" presStyleCnt="5"/>
      <dgm:spPr/>
    </dgm:pt>
    <dgm:pt modelId="{E09DFAC5-CF13-45A6-85E4-B8CD098A1525}" type="pres">
      <dgm:prSet presAssocID="{ABED34C1-0ED6-4EBE-916A-E0B31511229D}" presName="bgRectTx" presStyleLbl="bgShp" presStyleIdx="2" presStyleCnt="5">
        <dgm:presLayoutVars>
          <dgm:bulletEnabled val="1"/>
        </dgm:presLayoutVars>
      </dgm:prSet>
      <dgm:spPr/>
    </dgm:pt>
    <dgm:pt modelId="{984E34DE-04D6-411E-9C7E-35FAACA2C4A7}" type="pres">
      <dgm:prSet presAssocID="{ABED34C1-0ED6-4EBE-916A-E0B31511229D}" presName="spComp" presStyleCnt="0"/>
      <dgm:spPr/>
    </dgm:pt>
    <dgm:pt modelId="{60C357F4-8C6A-4B19-8EE7-B0BF0174EEF2}" type="pres">
      <dgm:prSet presAssocID="{ABED34C1-0ED6-4EBE-916A-E0B31511229D}" presName="vSp" presStyleCnt="0"/>
      <dgm:spPr/>
    </dgm:pt>
    <dgm:pt modelId="{ED1F24F8-1E82-4014-AE4C-4947527AE321}" type="pres">
      <dgm:prSet presAssocID="{7A6A8266-E8B4-4D42-B598-A8DE05B6DA2B}" presName="rectComp" presStyleCnt="0"/>
      <dgm:spPr/>
    </dgm:pt>
    <dgm:pt modelId="{4FF64BF8-8E35-4B8D-9A45-80E0B03A012D}" type="pres">
      <dgm:prSet presAssocID="{7A6A8266-E8B4-4D42-B598-A8DE05B6DA2B}" presName="bgRect" presStyleLbl="bgShp" presStyleIdx="3" presStyleCnt="5"/>
      <dgm:spPr/>
    </dgm:pt>
    <dgm:pt modelId="{64F489D7-E558-46F3-9D07-52543606F765}" type="pres">
      <dgm:prSet presAssocID="{7A6A8266-E8B4-4D42-B598-A8DE05B6DA2B}" presName="bgRectTx" presStyleLbl="bgShp" presStyleIdx="3" presStyleCnt="5">
        <dgm:presLayoutVars>
          <dgm:bulletEnabled val="1"/>
        </dgm:presLayoutVars>
      </dgm:prSet>
      <dgm:spPr/>
    </dgm:pt>
    <dgm:pt modelId="{A03DA4FB-0F81-414A-A80B-0B89CE2167BE}" type="pres">
      <dgm:prSet presAssocID="{7A6A8266-E8B4-4D42-B598-A8DE05B6DA2B}" presName="spComp" presStyleCnt="0"/>
      <dgm:spPr/>
    </dgm:pt>
    <dgm:pt modelId="{9CC93418-B54D-408F-8E97-956281EED264}" type="pres">
      <dgm:prSet presAssocID="{7A6A8266-E8B4-4D42-B598-A8DE05B6DA2B}" presName="vSp" presStyleCnt="0"/>
      <dgm:spPr/>
    </dgm:pt>
    <dgm:pt modelId="{77A29764-98EE-4CEB-96AD-9D11896C245A}" type="pres">
      <dgm:prSet presAssocID="{50AF9799-987B-4BA9-B85B-D2E25D539425}" presName="rectComp" presStyleCnt="0"/>
      <dgm:spPr/>
    </dgm:pt>
    <dgm:pt modelId="{F8AACCC9-7214-4094-BB7A-717B223C6EEA}" type="pres">
      <dgm:prSet presAssocID="{50AF9799-987B-4BA9-B85B-D2E25D539425}" presName="bgRect" presStyleLbl="bgShp" presStyleIdx="4" presStyleCnt="5"/>
      <dgm:spPr/>
    </dgm:pt>
    <dgm:pt modelId="{6DE1CB31-A587-4CD1-B12F-B14E6623C8B7}" type="pres">
      <dgm:prSet presAssocID="{50AF9799-987B-4BA9-B85B-D2E25D539425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26E66613-4C58-4216-8E6F-21F0E021A752}" type="presOf" srcId="{17FFBD63-990F-4C21-BDD8-2A33B596A3E4}" destId="{24713F27-FC50-4FA2-B0C3-9DBB51BEB488}" srcOrd="0" destOrd="0" presId="urn:microsoft.com/office/officeart/2005/8/layout/hierarchy6"/>
    <dgm:cxn modelId="{EE28D319-A270-473E-9DB7-4C0934BB7A95}" srcId="{8A143A27-C262-4A98-8F98-0FAE34F12EE2}" destId="{7066CA43-A6D6-4553-AC1E-ED6BB71B2DD7}" srcOrd="1" destOrd="0" parTransId="{07232AAA-65D5-4C27-A8BC-FC0B81DD1DDE}" sibTransId="{35EE3319-2DCD-4A0E-B130-1255E09E397E}"/>
    <dgm:cxn modelId="{88AADF1B-B9A2-4CFE-BC06-70DEBA03F025}" type="presOf" srcId="{4A8D6F98-E98F-4A30-A308-4F2308CF6ABD}" destId="{9DF94C25-14B7-4ECF-9A8F-978A9AD74D12}" srcOrd="0" destOrd="0" presId="urn:microsoft.com/office/officeart/2005/8/layout/hierarchy6"/>
    <dgm:cxn modelId="{D4C27122-BA25-4EF2-90DF-8C226D2212EA}" type="presOf" srcId="{66836451-B8D1-4ABB-819D-8A6FD5DD8F74}" destId="{DB292C5C-1655-4CB7-89FE-855326647A87}" srcOrd="0" destOrd="0" presId="urn:microsoft.com/office/officeart/2005/8/layout/hierarchy6"/>
    <dgm:cxn modelId="{F1F8BD25-95FC-46DB-BCC2-D1DBD074F5B9}" srcId="{8620EE99-E329-4AE3-A35D-F35158D9D99E}" destId="{63B4DC89-FDA9-4EE9-BA71-F3F3D7AC628D}" srcOrd="0" destOrd="0" parTransId="{5BFD5BD2-BDA7-4468-9FC5-10889FC1F5B8}" sibTransId="{3FD678DF-79B9-4DFE-91CF-0936BDA34401}"/>
    <dgm:cxn modelId="{D8AD832B-2E7F-49BC-82E1-C48376D83BCE}" type="presOf" srcId="{07232AAA-65D5-4C27-A8BC-FC0B81DD1DDE}" destId="{469A5664-D54E-4E8E-92C4-945A9D6EAAC2}" srcOrd="0" destOrd="0" presId="urn:microsoft.com/office/officeart/2005/8/layout/hierarchy6"/>
    <dgm:cxn modelId="{5BAE9332-EB20-443C-8D88-BEC307C14AB2}" type="presOf" srcId="{50AF9799-987B-4BA9-B85B-D2E25D539425}" destId="{6DE1CB31-A587-4CD1-B12F-B14E6623C8B7}" srcOrd="1" destOrd="0" presId="urn:microsoft.com/office/officeart/2005/8/layout/hierarchy6"/>
    <dgm:cxn modelId="{DB14AA33-9D8D-4985-BAC2-82B875AA2AE4}" type="presOf" srcId="{BFEB498E-27F0-482E-B0C6-9AD5BD3F9BA2}" destId="{D6E36F5E-F45F-47BC-BEB9-E4CB1ACBD817}" srcOrd="0" destOrd="0" presId="urn:microsoft.com/office/officeart/2005/8/layout/hierarchy6"/>
    <dgm:cxn modelId="{0EF56D3B-D961-4AF7-A10E-61019837CEA4}" srcId="{1CB0B04F-E3B6-4588-B3BE-C0141E77AFB9}" destId="{8A143A27-C262-4A98-8F98-0FAE34F12EE2}" srcOrd="0" destOrd="0" parTransId="{81E3067A-E976-4677-9AC7-1010624B18AD}" sibTransId="{9DBF7F0B-0109-4005-AD12-B8FC0C247C20}"/>
    <dgm:cxn modelId="{EC40533B-BF1E-4062-BD3D-14E0D01B204D}" srcId="{8A143A27-C262-4A98-8F98-0FAE34F12EE2}" destId="{B789068E-F400-440D-83FA-12CC830C1F5A}" srcOrd="0" destOrd="0" parTransId="{C24849A3-2A94-441A-B42A-1D2FCBB52BA3}" sibTransId="{34041EF2-EB47-4883-93A7-F400F257B5BB}"/>
    <dgm:cxn modelId="{D254F43F-A93F-4B14-81BB-ECBE58D6ED10}" srcId="{1CB0B04F-E3B6-4588-B3BE-C0141E77AFB9}" destId="{7A6A8266-E8B4-4D42-B598-A8DE05B6DA2B}" srcOrd="4" destOrd="0" parTransId="{BD94E963-99BA-43CA-AD11-6CB0BFDB8DA2}" sibTransId="{2DB42DCC-184D-40B8-8951-1D849FEFA6DF}"/>
    <dgm:cxn modelId="{2565225F-70B0-4A87-BFC7-66F538561FF5}" type="presOf" srcId="{50AF9799-987B-4BA9-B85B-D2E25D539425}" destId="{F8AACCC9-7214-4094-BB7A-717B223C6EEA}" srcOrd="0" destOrd="0" presId="urn:microsoft.com/office/officeart/2005/8/layout/hierarchy6"/>
    <dgm:cxn modelId="{2CED0D62-993F-4A88-9B4C-7966DA85C399}" srcId="{B789068E-F400-440D-83FA-12CC830C1F5A}" destId="{8054CD55-2985-49DD-AC3F-B3A9863093B8}" srcOrd="0" destOrd="0" parTransId="{0DF91308-A003-49EE-B533-DC2EBF08432F}" sibTransId="{6690F6B4-6D9A-459C-A080-E57485D9743B}"/>
    <dgm:cxn modelId="{39B46D62-FC5B-463F-B6AA-6374B800D26A}" type="presOf" srcId="{AE566380-A174-4A01-A3BD-0ACC373944FA}" destId="{C7EE67ED-8627-4B25-812E-905D90666E04}" srcOrd="1" destOrd="0" presId="urn:microsoft.com/office/officeart/2005/8/layout/hierarchy6"/>
    <dgm:cxn modelId="{69695E64-433D-4CD8-A8E4-9EE886B2AB69}" type="presOf" srcId="{DB2E3972-DC3F-48CD-BDF8-40D750A91846}" destId="{4C7EC8E1-C31B-4A47-BF38-B98C20BC72A9}" srcOrd="0" destOrd="0" presId="urn:microsoft.com/office/officeart/2005/8/layout/hierarchy6"/>
    <dgm:cxn modelId="{7C346064-2AAD-40E1-8BA4-ED89A92DA820}" type="presOf" srcId="{C2810D41-AD21-4035-B13C-BCDA5854EDE5}" destId="{C75830DC-779C-4E20-91FA-801E5121EF49}" srcOrd="0" destOrd="0" presId="urn:microsoft.com/office/officeart/2005/8/layout/hierarchy6"/>
    <dgm:cxn modelId="{BC6FFF67-05B5-4DC2-940D-B9989490F41D}" type="presOf" srcId="{6B3E1FD6-5465-48B1-883A-E42E3C48A7A7}" destId="{A4350C34-BE1A-4036-8626-72F46615D7A5}" srcOrd="0" destOrd="0" presId="urn:microsoft.com/office/officeart/2005/8/layout/hierarchy6"/>
    <dgm:cxn modelId="{0FD7356B-8E87-494E-AAAC-8BA56C170896}" type="presOf" srcId="{AE566380-A174-4A01-A3BD-0ACC373944FA}" destId="{67E759AE-5C50-405C-9CAB-E0D4AAE98F2B}" srcOrd="0" destOrd="0" presId="urn:microsoft.com/office/officeart/2005/8/layout/hierarchy6"/>
    <dgm:cxn modelId="{0301506D-56F0-4AEB-B09D-BEA514919FF2}" type="presOf" srcId="{AD5805C5-6F3E-4690-9850-DA00BA9E8272}" destId="{47F3D3D9-C71A-41B1-A8BC-9E3CAF831101}" srcOrd="0" destOrd="0" presId="urn:microsoft.com/office/officeart/2005/8/layout/hierarchy6"/>
    <dgm:cxn modelId="{B049D76F-9A8D-45C3-9D5A-DB61C74A6DB3}" type="presOf" srcId="{D7D68BBD-821D-498E-B0AF-D501025571AE}" destId="{41890C19-04B8-4855-BEFB-DDF7E5FF7EE6}" srcOrd="0" destOrd="0" presId="urn:microsoft.com/office/officeart/2005/8/layout/hierarchy6"/>
    <dgm:cxn modelId="{8E5BFC50-5C25-4B49-91BE-D610B6579B57}" srcId="{D7D68BBD-821D-498E-B0AF-D501025571AE}" destId="{C2810D41-AD21-4035-B13C-BCDA5854EDE5}" srcOrd="0" destOrd="0" parTransId="{F17D4EA4-6D25-4BE2-9836-ED1AC040740F}" sibTransId="{3B31A6A9-6808-4D82-A493-4F903AB8CDAE}"/>
    <dgm:cxn modelId="{C8605751-B1DC-4D62-99C0-CCB36D4A58F9}" srcId="{B719A5C6-C98A-448F-BE16-9A30DD53A0C3}" destId="{66836451-B8D1-4ABB-819D-8A6FD5DD8F74}" srcOrd="0" destOrd="0" parTransId="{322D18F8-77F5-46C2-B18B-9AFE6F923AA4}" sibTransId="{BB347302-7785-4651-B71E-AA4715A85EBF}"/>
    <dgm:cxn modelId="{483F1753-AD68-4C1B-925E-12CE915CBAAB}" srcId="{7066CA43-A6D6-4553-AC1E-ED6BB71B2DD7}" destId="{8620EE99-E329-4AE3-A35D-F35158D9D99E}" srcOrd="1" destOrd="0" parTransId="{4A8D6F98-E98F-4A30-A308-4F2308CF6ABD}" sibTransId="{05128581-1508-4A42-8495-D418A3208511}"/>
    <dgm:cxn modelId="{5A825075-4D93-4CB3-A864-A962A104BED2}" type="presOf" srcId="{7A6A8266-E8B4-4D42-B598-A8DE05B6DA2B}" destId="{64F489D7-E558-46F3-9D07-52543606F765}" srcOrd="1" destOrd="0" presId="urn:microsoft.com/office/officeart/2005/8/layout/hierarchy6"/>
    <dgm:cxn modelId="{D0B3CE76-8AFF-4E35-96CB-9F3F55CACF61}" type="presOf" srcId="{D397F9EE-4023-4E97-B470-4C4B67EB2185}" destId="{04EC7B63-2141-4D09-ADEC-F53BEF6E9DFD}" srcOrd="0" destOrd="0" presId="urn:microsoft.com/office/officeart/2005/8/layout/hierarchy6"/>
    <dgm:cxn modelId="{7D9CF158-FA20-4F18-97B3-8CF9AAD490F6}" type="presOf" srcId="{ABED34C1-0ED6-4EBE-916A-E0B31511229D}" destId="{E09DFAC5-CF13-45A6-85E4-B8CD098A1525}" srcOrd="1" destOrd="0" presId="urn:microsoft.com/office/officeart/2005/8/layout/hierarchy6"/>
    <dgm:cxn modelId="{5BA43486-3DAB-47B6-A4B6-E9C873BB69D2}" type="presOf" srcId="{4AA21021-8DCE-453C-A8D3-84EBEC8FC9B5}" destId="{B4F8C9A2-39B5-4C97-9788-CE3F12F23727}" srcOrd="0" destOrd="0" presId="urn:microsoft.com/office/officeart/2005/8/layout/hierarchy6"/>
    <dgm:cxn modelId="{E0FFBF87-19E1-47BB-B98A-FEA421A68924}" type="presOf" srcId="{63B4DC89-FDA9-4EE9-BA71-F3F3D7AC628D}" destId="{CFE1B272-32A6-4C49-8BF4-A9E1C630352A}" srcOrd="0" destOrd="0" presId="urn:microsoft.com/office/officeart/2005/8/layout/hierarchy6"/>
    <dgm:cxn modelId="{F1973588-2D5B-4DE6-88D3-89BBB92F1C51}" type="presOf" srcId="{2BF721B8-5AE0-420F-B2CA-FBDE4A9678F7}" destId="{4DC5AAED-19CE-44C0-93E4-64FE7E4E7BC4}" srcOrd="1" destOrd="0" presId="urn:microsoft.com/office/officeart/2005/8/layout/hierarchy6"/>
    <dgm:cxn modelId="{3FCBFB8C-2085-4CC9-B5DA-4F534E938BA6}" type="presOf" srcId="{B719A5C6-C98A-448F-BE16-9A30DD53A0C3}" destId="{FA1CEE4A-8EDB-4A4C-A31F-BDA6A87E36FA}" srcOrd="0" destOrd="0" presId="urn:microsoft.com/office/officeart/2005/8/layout/hierarchy6"/>
    <dgm:cxn modelId="{6514CC91-564A-44E0-B3FA-680628EA9C3D}" type="presOf" srcId="{8620EE99-E329-4AE3-A35D-F35158D9D99E}" destId="{C0AC5195-940E-40AA-B584-EC4F0D7A6910}" srcOrd="0" destOrd="0" presId="urn:microsoft.com/office/officeart/2005/8/layout/hierarchy6"/>
    <dgm:cxn modelId="{C3FDAC99-A2B2-46C3-9724-348886803905}" type="presOf" srcId="{9EBCBA25-7FF4-4B6A-AA5C-23C938AF4C0B}" destId="{76A3A4CE-4AAC-4E18-91DF-75C4CF1D7CD8}" srcOrd="0" destOrd="0" presId="urn:microsoft.com/office/officeart/2005/8/layout/hierarchy6"/>
    <dgm:cxn modelId="{800B82A1-B9FF-4340-A53D-23993B42FC4E}" type="presOf" srcId="{ABED34C1-0ED6-4EBE-916A-E0B31511229D}" destId="{4B7EA27C-4508-4529-8DB8-27DF994A5EC6}" srcOrd="0" destOrd="0" presId="urn:microsoft.com/office/officeart/2005/8/layout/hierarchy6"/>
    <dgm:cxn modelId="{D5E91AA3-16C0-4DD4-8DC0-028FBE388AB0}" srcId="{1CB0B04F-E3B6-4588-B3BE-C0141E77AFB9}" destId="{2BF721B8-5AE0-420F-B2CA-FBDE4A9678F7}" srcOrd="1" destOrd="0" parTransId="{346769CE-B848-4B5D-9287-F5802C700DAF}" sibTransId="{678B1206-CECE-4D48-85E4-1FEBB28E235E}"/>
    <dgm:cxn modelId="{E7C7D0A4-C916-4CB3-AD42-E690D3D55620}" srcId="{AD5805C5-6F3E-4690-9850-DA00BA9E8272}" destId="{B719A5C6-C98A-448F-BE16-9A30DD53A0C3}" srcOrd="1" destOrd="0" parTransId="{D397F9EE-4023-4E97-B470-4C4B67EB2185}" sibTransId="{B55299E4-F697-4851-B3A2-ADCD940415C9}"/>
    <dgm:cxn modelId="{4FA976A8-8069-43B3-8743-1BF45DF076B5}" type="presOf" srcId="{D69999B9-7DE3-471A-ACB9-240B6C5E1CCE}" destId="{78D92691-B72F-4891-9192-083EF827738D}" srcOrd="0" destOrd="0" presId="urn:microsoft.com/office/officeart/2005/8/layout/hierarchy6"/>
    <dgm:cxn modelId="{CF11A7B4-AA82-4E5A-982C-CF3F0640C37C}" type="presOf" srcId="{2BF721B8-5AE0-420F-B2CA-FBDE4A9678F7}" destId="{C5851A8D-C378-4D6B-8D95-0A10541C7CAF}" srcOrd="0" destOrd="0" presId="urn:microsoft.com/office/officeart/2005/8/layout/hierarchy6"/>
    <dgm:cxn modelId="{A4E646BD-1FA4-4139-9FA0-0CC1BE5CD293}" type="presOf" srcId="{8054CD55-2985-49DD-AC3F-B3A9863093B8}" destId="{B1050FF7-4DB5-4B70-A280-3B78F833D038}" srcOrd="0" destOrd="0" presId="urn:microsoft.com/office/officeart/2005/8/layout/hierarchy6"/>
    <dgm:cxn modelId="{BAF14DBE-F1AE-4C4D-B4D6-FBDE3B8E88FB}" type="presOf" srcId="{7066CA43-A6D6-4553-AC1E-ED6BB71B2DD7}" destId="{D065FF94-3F09-403D-AA1F-45C24F354ADB}" srcOrd="0" destOrd="0" presId="urn:microsoft.com/office/officeart/2005/8/layout/hierarchy6"/>
    <dgm:cxn modelId="{3580F4BE-122E-4EBC-B2BE-01A46C4F4A34}" type="presOf" srcId="{0DF91308-A003-49EE-B533-DC2EBF08432F}" destId="{CC569C69-8C99-4F0B-AB5D-5A1457A9ACEA}" srcOrd="0" destOrd="0" presId="urn:microsoft.com/office/officeart/2005/8/layout/hierarchy6"/>
    <dgm:cxn modelId="{3C16E8BF-E274-431F-A8D0-C8A80E249DEB}" srcId="{4AA21021-8DCE-453C-A8D3-84EBEC8FC9B5}" destId="{BFEB498E-27F0-482E-B0C6-9AD5BD3F9BA2}" srcOrd="0" destOrd="0" parTransId="{6B3E1FD6-5465-48B1-883A-E42E3C48A7A7}" sibTransId="{7627355F-D653-44B9-9EDB-8EB79F447EE5}"/>
    <dgm:cxn modelId="{B24533C2-FFBB-4B8A-9960-CE5C910121A6}" srcId="{1CB0B04F-E3B6-4588-B3BE-C0141E77AFB9}" destId="{ABED34C1-0ED6-4EBE-916A-E0B31511229D}" srcOrd="3" destOrd="0" parTransId="{92DCEE6E-F92C-471D-B49C-49565A0AD8AF}" sibTransId="{1E382575-6B71-4D11-BF58-4F213DEDFDA7}"/>
    <dgm:cxn modelId="{70CF02C4-0AF7-4B0F-AB5D-77D79D0292C7}" type="presOf" srcId="{B789068E-F400-440D-83FA-12CC830C1F5A}" destId="{573BDC04-6132-4C0E-8F85-5A58CA48F98B}" srcOrd="0" destOrd="0" presId="urn:microsoft.com/office/officeart/2005/8/layout/hierarchy6"/>
    <dgm:cxn modelId="{53BFD4C5-3891-4CC3-BE79-88C24846EA48}" srcId="{1CB0B04F-E3B6-4588-B3BE-C0141E77AFB9}" destId="{50AF9799-987B-4BA9-B85B-D2E25D539425}" srcOrd="5" destOrd="0" parTransId="{61B8DED2-A26C-47A5-B0C0-C90FE87C8266}" sibTransId="{258954E7-96A9-4328-AF64-BF20CD1BBC85}"/>
    <dgm:cxn modelId="{1DCC51CA-D89C-4DB6-B3A8-F43F588213C1}" srcId="{8054CD55-2985-49DD-AC3F-B3A9863093B8}" destId="{D7D68BBD-821D-498E-B0AF-D501025571AE}" srcOrd="0" destOrd="0" parTransId="{3F47A86D-2C77-48FE-A095-682E7622400F}" sibTransId="{F9C74BF3-8C15-47B5-BAE9-94893D3E8839}"/>
    <dgm:cxn modelId="{2482B2CA-B954-4A59-9D8B-E3638DD68A42}" type="presOf" srcId="{8A143A27-C262-4A98-8F98-0FAE34F12EE2}" destId="{DF7B6735-86DB-4588-BAF2-76DCF77300F1}" srcOrd="0" destOrd="0" presId="urn:microsoft.com/office/officeart/2005/8/layout/hierarchy6"/>
    <dgm:cxn modelId="{3BAE67D2-52E6-4924-ADD5-1EDF50A3C88E}" type="presOf" srcId="{5BFD5BD2-BDA7-4468-9FC5-10889FC1F5B8}" destId="{3B95945A-ACAA-4C1E-8AEB-5F812FFA4AD0}" srcOrd="0" destOrd="0" presId="urn:microsoft.com/office/officeart/2005/8/layout/hierarchy6"/>
    <dgm:cxn modelId="{7C3123D3-6A31-4B48-BC51-0AE8E708790E}" type="presOf" srcId="{322D18F8-77F5-46C2-B18B-9AFE6F923AA4}" destId="{6668BF7A-A0C3-4D8F-9B7F-2E2FD24F20C1}" srcOrd="0" destOrd="0" presId="urn:microsoft.com/office/officeart/2005/8/layout/hierarchy6"/>
    <dgm:cxn modelId="{6D74D5D3-CE8D-40AB-8589-B93EE95F6BA5}" srcId="{1CB0B04F-E3B6-4588-B3BE-C0141E77AFB9}" destId="{AE566380-A174-4A01-A3BD-0ACC373944FA}" srcOrd="2" destOrd="0" parTransId="{BB40EB4A-5C06-44F1-967D-A1345779D1DD}" sibTransId="{2AC2D21D-DE45-4BE0-9DC2-D71A2B655E07}"/>
    <dgm:cxn modelId="{0F157ED4-5AA2-4FC7-9909-9141621489FC}" srcId="{AD5805C5-6F3E-4690-9850-DA00BA9E8272}" destId="{4AA21021-8DCE-453C-A8D3-84EBEC8FC9B5}" srcOrd="0" destOrd="0" parTransId="{9EBCBA25-7FF4-4B6A-AA5C-23C938AF4C0B}" sibTransId="{E0FF36FB-CCB3-49E7-8528-5E9AC1D34A51}"/>
    <dgm:cxn modelId="{A6AE38D5-E3E0-4071-9B50-B4C0DBD33F94}" type="presOf" srcId="{3F47A86D-2C77-48FE-A095-682E7622400F}" destId="{0FAC72B2-D592-49F8-9340-CD9A7ED30217}" srcOrd="0" destOrd="0" presId="urn:microsoft.com/office/officeart/2005/8/layout/hierarchy6"/>
    <dgm:cxn modelId="{151B5EE0-079D-4640-AC99-E0814CFEB668}" type="presOf" srcId="{1CB0B04F-E3B6-4588-B3BE-C0141E77AFB9}" destId="{D22970F1-3E60-4432-97AD-B73CCDF19390}" srcOrd="0" destOrd="0" presId="urn:microsoft.com/office/officeart/2005/8/layout/hierarchy6"/>
    <dgm:cxn modelId="{E095EBF1-D968-4255-AA50-7B30DD079501}" type="presOf" srcId="{F17D4EA4-6D25-4BE2-9836-ED1AC040740F}" destId="{5A544C20-D779-4019-BBBC-2A05CBAF8D0F}" srcOrd="0" destOrd="0" presId="urn:microsoft.com/office/officeart/2005/8/layout/hierarchy6"/>
    <dgm:cxn modelId="{8FD451F3-AC6C-410F-A831-7320497DA3B6}" srcId="{7066CA43-A6D6-4553-AC1E-ED6BB71B2DD7}" destId="{AD5805C5-6F3E-4690-9850-DA00BA9E8272}" srcOrd="0" destOrd="0" parTransId="{17FFBD63-990F-4C21-BDD8-2A33B596A3E4}" sibTransId="{D95D0573-597C-4451-A8F8-59309EAB66E4}"/>
    <dgm:cxn modelId="{F94CDBF5-C820-4A66-B119-A514D4A0E2D0}" type="presOf" srcId="{C24849A3-2A94-441A-B42A-1D2FCBB52BA3}" destId="{B712EFAF-932D-4FEE-BC92-EA0F7C065058}" srcOrd="0" destOrd="0" presId="urn:microsoft.com/office/officeart/2005/8/layout/hierarchy6"/>
    <dgm:cxn modelId="{0692EAFE-7D26-47DE-B571-BD59E9FC069D}" type="presOf" srcId="{7A6A8266-E8B4-4D42-B598-A8DE05B6DA2B}" destId="{4FF64BF8-8E35-4B8D-9A45-80E0B03A012D}" srcOrd="0" destOrd="0" presId="urn:microsoft.com/office/officeart/2005/8/layout/hierarchy6"/>
    <dgm:cxn modelId="{2B8476FF-65DF-4A8D-BB5B-CB6CCD2B8EB2}" srcId="{63B4DC89-FDA9-4EE9-BA71-F3F3D7AC628D}" destId="{DB2E3972-DC3F-48CD-BDF8-40D750A91846}" srcOrd="0" destOrd="0" parTransId="{D69999B9-7DE3-471A-ACB9-240B6C5E1CCE}" sibTransId="{ADFAD589-10F8-4B4A-9B7A-3FBD4BCD0175}"/>
    <dgm:cxn modelId="{09F29AE3-8022-465F-B4F9-46DE619E7CD2}" type="presParOf" srcId="{D22970F1-3E60-4432-97AD-B73CCDF19390}" destId="{303C9044-16BF-42E3-8687-AFC82C71E694}" srcOrd="0" destOrd="0" presId="urn:microsoft.com/office/officeart/2005/8/layout/hierarchy6"/>
    <dgm:cxn modelId="{4709129A-AE44-4D44-8482-0B847C0652CD}" type="presParOf" srcId="{303C9044-16BF-42E3-8687-AFC82C71E694}" destId="{9CEF479D-C001-4691-AF18-C11C351929B8}" srcOrd="0" destOrd="0" presId="urn:microsoft.com/office/officeart/2005/8/layout/hierarchy6"/>
    <dgm:cxn modelId="{5A434D6A-B7A8-46C5-A7A9-EBEDECC91C4B}" type="presParOf" srcId="{303C9044-16BF-42E3-8687-AFC82C71E694}" destId="{5A52578C-ACBF-465F-8B68-B2AC0ED3CBA4}" srcOrd="1" destOrd="0" presId="urn:microsoft.com/office/officeart/2005/8/layout/hierarchy6"/>
    <dgm:cxn modelId="{C50D089B-6027-4887-942D-8B69F95525FB}" type="presParOf" srcId="{5A52578C-ACBF-465F-8B68-B2AC0ED3CBA4}" destId="{684CAD80-356D-40D1-BEE6-BDDFC7D061F8}" srcOrd="0" destOrd="0" presId="urn:microsoft.com/office/officeart/2005/8/layout/hierarchy6"/>
    <dgm:cxn modelId="{D3254A26-2D82-425C-9A52-D297C577954E}" type="presParOf" srcId="{684CAD80-356D-40D1-BEE6-BDDFC7D061F8}" destId="{DF7B6735-86DB-4588-BAF2-76DCF77300F1}" srcOrd="0" destOrd="0" presId="urn:microsoft.com/office/officeart/2005/8/layout/hierarchy6"/>
    <dgm:cxn modelId="{02D8FC8D-E66B-4DF1-9A04-7F420786B38D}" type="presParOf" srcId="{684CAD80-356D-40D1-BEE6-BDDFC7D061F8}" destId="{1A6CD735-579E-455D-9953-5A6DEC1D6FE4}" srcOrd="1" destOrd="0" presId="urn:microsoft.com/office/officeart/2005/8/layout/hierarchy6"/>
    <dgm:cxn modelId="{9ECD25FB-0DBD-4A34-8FE4-66CE227A81CC}" type="presParOf" srcId="{1A6CD735-579E-455D-9953-5A6DEC1D6FE4}" destId="{B712EFAF-932D-4FEE-BC92-EA0F7C065058}" srcOrd="0" destOrd="0" presId="urn:microsoft.com/office/officeart/2005/8/layout/hierarchy6"/>
    <dgm:cxn modelId="{1BEE18F1-5B68-4080-860F-55F6B3C0CED7}" type="presParOf" srcId="{1A6CD735-579E-455D-9953-5A6DEC1D6FE4}" destId="{F78BEA20-2FB9-4002-A0FB-B1C4380DDB72}" srcOrd="1" destOrd="0" presId="urn:microsoft.com/office/officeart/2005/8/layout/hierarchy6"/>
    <dgm:cxn modelId="{9D1E8A49-C6C7-4705-8FF8-21AC03BCA5D6}" type="presParOf" srcId="{F78BEA20-2FB9-4002-A0FB-B1C4380DDB72}" destId="{573BDC04-6132-4C0E-8F85-5A58CA48F98B}" srcOrd="0" destOrd="0" presId="urn:microsoft.com/office/officeart/2005/8/layout/hierarchy6"/>
    <dgm:cxn modelId="{4B61FBA5-DAAC-4D62-B66D-0E72F69B2EEF}" type="presParOf" srcId="{F78BEA20-2FB9-4002-A0FB-B1C4380DDB72}" destId="{4CB12732-0D77-4A53-9C1D-3B4E2E5E61E8}" srcOrd="1" destOrd="0" presId="urn:microsoft.com/office/officeart/2005/8/layout/hierarchy6"/>
    <dgm:cxn modelId="{C0077FED-746D-4686-8F28-DA8209E91A52}" type="presParOf" srcId="{4CB12732-0D77-4A53-9C1D-3B4E2E5E61E8}" destId="{CC569C69-8C99-4F0B-AB5D-5A1457A9ACEA}" srcOrd="0" destOrd="0" presId="urn:microsoft.com/office/officeart/2005/8/layout/hierarchy6"/>
    <dgm:cxn modelId="{CD98FB02-14B6-48A4-8542-AA26C1C3C528}" type="presParOf" srcId="{4CB12732-0D77-4A53-9C1D-3B4E2E5E61E8}" destId="{AFFC95C4-DA73-421D-8E04-57B6D05BBA09}" srcOrd="1" destOrd="0" presId="urn:microsoft.com/office/officeart/2005/8/layout/hierarchy6"/>
    <dgm:cxn modelId="{22337009-4141-4A8B-8324-CF874691C5A3}" type="presParOf" srcId="{AFFC95C4-DA73-421D-8E04-57B6D05BBA09}" destId="{B1050FF7-4DB5-4B70-A280-3B78F833D038}" srcOrd="0" destOrd="0" presId="urn:microsoft.com/office/officeart/2005/8/layout/hierarchy6"/>
    <dgm:cxn modelId="{F8A876C1-5465-457E-A634-DE354715DC97}" type="presParOf" srcId="{AFFC95C4-DA73-421D-8E04-57B6D05BBA09}" destId="{4E7DC95C-56A1-4902-A0BB-28AA1FF3FC75}" srcOrd="1" destOrd="0" presId="urn:microsoft.com/office/officeart/2005/8/layout/hierarchy6"/>
    <dgm:cxn modelId="{8310FCF8-48B8-41D5-AF7B-3F7402C4BAD4}" type="presParOf" srcId="{4E7DC95C-56A1-4902-A0BB-28AA1FF3FC75}" destId="{0FAC72B2-D592-49F8-9340-CD9A7ED30217}" srcOrd="0" destOrd="0" presId="urn:microsoft.com/office/officeart/2005/8/layout/hierarchy6"/>
    <dgm:cxn modelId="{F796D918-1F0F-47ED-B626-AB93F967F288}" type="presParOf" srcId="{4E7DC95C-56A1-4902-A0BB-28AA1FF3FC75}" destId="{2F43118E-2865-4B97-BE0B-C9061B5551FA}" srcOrd="1" destOrd="0" presId="urn:microsoft.com/office/officeart/2005/8/layout/hierarchy6"/>
    <dgm:cxn modelId="{573B2FFA-5808-467C-B1E1-3E1AB2965D7B}" type="presParOf" srcId="{2F43118E-2865-4B97-BE0B-C9061B5551FA}" destId="{41890C19-04B8-4855-BEFB-DDF7E5FF7EE6}" srcOrd="0" destOrd="0" presId="urn:microsoft.com/office/officeart/2005/8/layout/hierarchy6"/>
    <dgm:cxn modelId="{8474C92E-18F5-48A5-A1D0-ACE1128345DC}" type="presParOf" srcId="{2F43118E-2865-4B97-BE0B-C9061B5551FA}" destId="{08EB023E-29A8-4AB3-937E-739595625826}" srcOrd="1" destOrd="0" presId="urn:microsoft.com/office/officeart/2005/8/layout/hierarchy6"/>
    <dgm:cxn modelId="{E2121401-C72B-4EEF-8E2B-DE416F164FE1}" type="presParOf" srcId="{08EB023E-29A8-4AB3-937E-739595625826}" destId="{5A544C20-D779-4019-BBBC-2A05CBAF8D0F}" srcOrd="0" destOrd="0" presId="urn:microsoft.com/office/officeart/2005/8/layout/hierarchy6"/>
    <dgm:cxn modelId="{89F72F24-8778-4B58-934A-72F3DB4C4B2B}" type="presParOf" srcId="{08EB023E-29A8-4AB3-937E-739595625826}" destId="{82CA88B1-643B-478F-9842-B02345D12266}" srcOrd="1" destOrd="0" presId="urn:microsoft.com/office/officeart/2005/8/layout/hierarchy6"/>
    <dgm:cxn modelId="{510CA770-5185-4015-804B-8BD4A3CFC6E3}" type="presParOf" srcId="{82CA88B1-643B-478F-9842-B02345D12266}" destId="{C75830DC-779C-4E20-91FA-801E5121EF49}" srcOrd="0" destOrd="0" presId="urn:microsoft.com/office/officeart/2005/8/layout/hierarchy6"/>
    <dgm:cxn modelId="{3379C70A-6BD9-496E-8ED6-CCBA85B061C7}" type="presParOf" srcId="{82CA88B1-643B-478F-9842-B02345D12266}" destId="{A36EF700-BF5D-444F-B410-6C105F94629D}" srcOrd="1" destOrd="0" presId="urn:microsoft.com/office/officeart/2005/8/layout/hierarchy6"/>
    <dgm:cxn modelId="{63865F95-5DA4-45F2-86CB-6AEA222558B7}" type="presParOf" srcId="{1A6CD735-579E-455D-9953-5A6DEC1D6FE4}" destId="{469A5664-D54E-4E8E-92C4-945A9D6EAAC2}" srcOrd="2" destOrd="0" presId="urn:microsoft.com/office/officeart/2005/8/layout/hierarchy6"/>
    <dgm:cxn modelId="{0FD47C31-6217-4C5E-98BC-01F1983F8029}" type="presParOf" srcId="{1A6CD735-579E-455D-9953-5A6DEC1D6FE4}" destId="{41264868-F7F3-46AA-B8D6-EAE30ABE3B19}" srcOrd="3" destOrd="0" presId="urn:microsoft.com/office/officeart/2005/8/layout/hierarchy6"/>
    <dgm:cxn modelId="{AF7D61E2-8A08-435C-8CE9-B49E5F2872FA}" type="presParOf" srcId="{41264868-F7F3-46AA-B8D6-EAE30ABE3B19}" destId="{D065FF94-3F09-403D-AA1F-45C24F354ADB}" srcOrd="0" destOrd="0" presId="urn:microsoft.com/office/officeart/2005/8/layout/hierarchy6"/>
    <dgm:cxn modelId="{2C70BDEF-130C-46F1-A5EF-99245219E525}" type="presParOf" srcId="{41264868-F7F3-46AA-B8D6-EAE30ABE3B19}" destId="{9D4ABC76-D82B-44E5-9CEC-5429FA39FD7E}" srcOrd="1" destOrd="0" presId="urn:microsoft.com/office/officeart/2005/8/layout/hierarchy6"/>
    <dgm:cxn modelId="{051E8A53-1476-4641-B29A-13416B2139C3}" type="presParOf" srcId="{9D4ABC76-D82B-44E5-9CEC-5429FA39FD7E}" destId="{24713F27-FC50-4FA2-B0C3-9DBB51BEB488}" srcOrd="0" destOrd="0" presId="urn:microsoft.com/office/officeart/2005/8/layout/hierarchy6"/>
    <dgm:cxn modelId="{5CF3576B-1FB1-43E1-9982-06FF5F2CB358}" type="presParOf" srcId="{9D4ABC76-D82B-44E5-9CEC-5429FA39FD7E}" destId="{585A041F-ABB0-4601-8360-779211DB2A62}" srcOrd="1" destOrd="0" presId="urn:microsoft.com/office/officeart/2005/8/layout/hierarchy6"/>
    <dgm:cxn modelId="{AD4D5C79-1255-4140-92F2-98535ED14BBC}" type="presParOf" srcId="{585A041F-ABB0-4601-8360-779211DB2A62}" destId="{47F3D3D9-C71A-41B1-A8BC-9E3CAF831101}" srcOrd="0" destOrd="0" presId="urn:microsoft.com/office/officeart/2005/8/layout/hierarchy6"/>
    <dgm:cxn modelId="{FA9EB7D2-6823-4F5F-B924-312DCB432E23}" type="presParOf" srcId="{585A041F-ABB0-4601-8360-779211DB2A62}" destId="{9377C26F-83BA-4563-899A-40009254A547}" srcOrd="1" destOrd="0" presId="urn:microsoft.com/office/officeart/2005/8/layout/hierarchy6"/>
    <dgm:cxn modelId="{FB3E1E0C-5277-4898-A013-934E53B6FF93}" type="presParOf" srcId="{9377C26F-83BA-4563-899A-40009254A547}" destId="{76A3A4CE-4AAC-4E18-91DF-75C4CF1D7CD8}" srcOrd="0" destOrd="0" presId="urn:microsoft.com/office/officeart/2005/8/layout/hierarchy6"/>
    <dgm:cxn modelId="{866817B4-A2CA-4D9D-8F79-1CFC250AA332}" type="presParOf" srcId="{9377C26F-83BA-4563-899A-40009254A547}" destId="{BC28000A-0FE1-48F0-9B2E-7D7C378DBC34}" srcOrd="1" destOrd="0" presId="urn:microsoft.com/office/officeart/2005/8/layout/hierarchy6"/>
    <dgm:cxn modelId="{45B9011A-6B09-493E-A4CB-7D1A2935F6C0}" type="presParOf" srcId="{BC28000A-0FE1-48F0-9B2E-7D7C378DBC34}" destId="{B4F8C9A2-39B5-4C97-9788-CE3F12F23727}" srcOrd="0" destOrd="0" presId="urn:microsoft.com/office/officeart/2005/8/layout/hierarchy6"/>
    <dgm:cxn modelId="{E2A37C3F-6EB4-4532-B07C-218631516521}" type="presParOf" srcId="{BC28000A-0FE1-48F0-9B2E-7D7C378DBC34}" destId="{C4C6C5E0-B8FF-4D6A-ADDE-35616D3FDEF2}" srcOrd="1" destOrd="0" presId="urn:microsoft.com/office/officeart/2005/8/layout/hierarchy6"/>
    <dgm:cxn modelId="{110DC077-5123-4576-AFAF-5CE4A54B9BCD}" type="presParOf" srcId="{C4C6C5E0-B8FF-4D6A-ADDE-35616D3FDEF2}" destId="{A4350C34-BE1A-4036-8626-72F46615D7A5}" srcOrd="0" destOrd="0" presId="urn:microsoft.com/office/officeart/2005/8/layout/hierarchy6"/>
    <dgm:cxn modelId="{59BEB642-5338-4059-A3E1-C632C10738AE}" type="presParOf" srcId="{C4C6C5E0-B8FF-4D6A-ADDE-35616D3FDEF2}" destId="{E8C04F02-D603-47B8-A260-CF3D488B8FCC}" srcOrd="1" destOrd="0" presId="urn:microsoft.com/office/officeart/2005/8/layout/hierarchy6"/>
    <dgm:cxn modelId="{504265F5-F9F7-42E0-B201-FC78C6F488E3}" type="presParOf" srcId="{E8C04F02-D603-47B8-A260-CF3D488B8FCC}" destId="{D6E36F5E-F45F-47BC-BEB9-E4CB1ACBD817}" srcOrd="0" destOrd="0" presId="urn:microsoft.com/office/officeart/2005/8/layout/hierarchy6"/>
    <dgm:cxn modelId="{915974E3-2D0D-4F9B-9A1C-72E8554FB56F}" type="presParOf" srcId="{E8C04F02-D603-47B8-A260-CF3D488B8FCC}" destId="{A927F0F9-77B1-4563-B040-5190AEF79D92}" srcOrd="1" destOrd="0" presId="urn:microsoft.com/office/officeart/2005/8/layout/hierarchy6"/>
    <dgm:cxn modelId="{FDCAD2D2-D1C3-4A08-9D6A-B433E6BA8D4D}" type="presParOf" srcId="{9377C26F-83BA-4563-899A-40009254A547}" destId="{04EC7B63-2141-4D09-ADEC-F53BEF6E9DFD}" srcOrd="2" destOrd="0" presId="urn:microsoft.com/office/officeart/2005/8/layout/hierarchy6"/>
    <dgm:cxn modelId="{1BD1E63E-2E33-4F0D-B7FB-5C350A936C50}" type="presParOf" srcId="{9377C26F-83BA-4563-899A-40009254A547}" destId="{EF1F2C27-FAC8-4F35-B7B6-BEDC63BE1A21}" srcOrd="3" destOrd="0" presId="urn:microsoft.com/office/officeart/2005/8/layout/hierarchy6"/>
    <dgm:cxn modelId="{2F21F0B8-3FFB-40BF-A562-BC58A9272017}" type="presParOf" srcId="{EF1F2C27-FAC8-4F35-B7B6-BEDC63BE1A21}" destId="{FA1CEE4A-8EDB-4A4C-A31F-BDA6A87E36FA}" srcOrd="0" destOrd="0" presId="urn:microsoft.com/office/officeart/2005/8/layout/hierarchy6"/>
    <dgm:cxn modelId="{BDB93CE4-1E4E-481A-B705-D692AEC73B88}" type="presParOf" srcId="{EF1F2C27-FAC8-4F35-B7B6-BEDC63BE1A21}" destId="{722A8A9A-9AF1-460B-B4F3-90E8456E3820}" srcOrd="1" destOrd="0" presId="urn:microsoft.com/office/officeart/2005/8/layout/hierarchy6"/>
    <dgm:cxn modelId="{65F1A426-DA0B-48C9-BE2A-8B4B127DE360}" type="presParOf" srcId="{722A8A9A-9AF1-460B-B4F3-90E8456E3820}" destId="{6668BF7A-A0C3-4D8F-9B7F-2E2FD24F20C1}" srcOrd="0" destOrd="0" presId="urn:microsoft.com/office/officeart/2005/8/layout/hierarchy6"/>
    <dgm:cxn modelId="{C6BD0EEC-631A-4738-9F1E-86F409D0B46B}" type="presParOf" srcId="{722A8A9A-9AF1-460B-B4F3-90E8456E3820}" destId="{2C12ABC8-1D61-46D8-9A41-4428513A3E40}" srcOrd="1" destOrd="0" presId="urn:microsoft.com/office/officeart/2005/8/layout/hierarchy6"/>
    <dgm:cxn modelId="{7412373B-3591-4129-9A2C-21B47B7DACBC}" type="presParOf" srcId="{2C12ABC8-1D61-46D8-9A41-4428513A3E40}" destId="{DB292C5C-1655-4CB7-89FE-855326647A87}" srcOrd="0" destOrd="0" presId="urn:microsoft.com/office/officeart/2005/8/layout/hierarchy6"/>
    <dgm:cxn modelId="{BC8B0EFA-AE26-40EE-BB71-876D4145B15C}" type="presParOf" srcId="{2C12ABC8-1D61-46D8-9A41-4428513A3E40}" destId="{510366E4-2D62-4AD8-B55F-B2D4EFCDDCB8}" srcOrd="1" destOrd="0" presId="urn:microsoft.com/office/officeart/2005/8/layout/hierarchy6"/>
    <dgm:cxn modelId="{C1032582-8BA0-4D9F-B3D8-EEB0FDE6582C}" type="presParOf" srcId="{9D4ABC76-D82B-44E5-9CEC-5429FA39FD7E}" destId="{9DF94C25-14B7-4ECF-9A8F-978A9AD74D12}" srcOrd="2" destOrd="0" presId="urn:microsoft.com/office/officeart/2005/8/layout/hierarchy6"/>
    <dgm:cxn modelId="{8343FE7F-E981-457C-96A5-8C6390DEDC56}" type="presParOf" srcId="{9D4ABC76-D82B-44E5-9CEC-5429FA39FD7E}" destId="{E5089A2F-0BAD-49F5-A1DC-66DAD3E0D5F4}" srcOrd="3" destOrd="0" presId="urn:microsoft.com/office/officeart/2005/8/layout/hierarchy6"/>
    <dgm:cxn modelId="{E3381741-3D3B-47A8-A759-67ED19899B71}" type="presParOf" srcId="{E5089A2F-0BAD-49F5-A1DC-66DAD3E0D5F4}" destId="{C0AC5195-940E-40AA-B584-EC4F0D7A6910}" srcOrd="0" destOrd="0" presId="urn:microsoft.com/office/officeart/2005/8/layout/hierarchy6"/>
    <dgm:cxn modelId="{99072715-5783-47C8-BBE5-CCF4D3F54C69}" type="presParOf" srcId="{E5089A2F-0BAD-49F5-A1DC-66DAD3E0D5F4}" destId="{F9CA4CB9-C7AC-4BCA-8B52-A17A2140310A}" srcOrd="1" destOrd="0" presId="urn:microsoft.com/office/officeart/2005/8/layout/hierarchy6"/>
    <dgm:cxn modelId="{90507C79-BAF3-446C-96E8-319D5527E138}" type="presParOf" srcId="{F9CA4CB9-C7AC-4BCA-8B52-A17A2140310A}" destId="{3B95945A-ACAA-4C1E-8AEB-5F812FFA4AD0}" srcOrd="0" destOrd="0" presId="urn:microsoft.com/office/officeart/2005/8/layout/hierarchy6"/>
    <dgm:cxn modelId="{3973F710-EE9A-4136-ADC8-A0322EE4527F}" type="presParOf" srcId="{F9CA4CB9-C7AC-4BCA-8B52-A17A2140310A}" destId="{BF50A5AC-343C-4806-9F87-92F9705C9939}" srcOrd="1" destOrd="0" presId="urn:microsoft.com/office/officeart/2005/8/layout/hierarchy6"/>
    <dgm:cxn modelId="{261E4071-62D5-45D1-857B-0FF9489740D7}" type="presParOf" srcId="{BF50A5AC-343C-4806-9F87-92F9705C9939}" destId="{CFE1B272-32A6-4C49-8BF4-A9E1C630352A}" srcOrd="0" destOrd="0" presId="urn:microsoft.com/office/officeart/2005/8/layout/hierarchy6"/>
    <dgm:cxn modelId="{A3CB76F1-F2CB-4419-8A87-E9EC5D4A979B}" type="presParOf" srcId="{BF50A5AC-343C-4806-9F87-92F9705C9939}" destId="{E49CBB68-7FC5-4C42-AD39-8C68B55AD54A}" srcOrd="1" destOrd="0" presId="urn:microsoft.com/office/officeart/2005/8/layout/hierarchy6"/>
    <dgm:cxn modelId="{AE4FC02E-D8C1-4B08-AF82-B72D1EA4392F}" type="presParOf" srcId="{E49CBB68-7FC5-4C42-AD39-8C68B55AD54A}" destId="{78D92691-B72F-4891-9192-083EF827738D}" srcOrd="0" destOrd="0" presId="urn:microsoft.com/office/officeart/2005/8/layout/hierarchy6"/>
    <dgm:cxn modelId="{9B59E163-32B5-4353-8441-1951CC6DDA7E}" type="presParOf" srcId="{E49CBB68-7FC5-4C42-AD39-8C68B55AD54A}" destId="{84A26589-DDE1-4587-94D0-E23FCB51DDC4}" srcOrd="1" destOrd="0" presId="urn:microsoft.com/office/officeart/2005/8/layout/hierarchy6"/>
    <dgm:cxn modelId="{D9F48460-BDB8-4313-A34B-EE4E5888EF5E}" type="presParOf" srcId="{84A26589-DDE1-4587-94D0-E23FCB51DDC4}" destId="{4C7EC8E1-C31B-4A47-BF38-B98C20BC72A9}" srcOrd="0" destOrd="0" presId="urn:microsoft.com/office/officeart/2005/8/layout/hierarchy6"/>
    <dgm:cxn modelId="{65B418D5-B4D5-472A-800E-B083C2DECABB}" type="presParOf" srcId="{84A26589-DDE1-4587-94D0-E23FCB51DDC4}" destId="{0D7E78DC-9675-47A8-8E0D-7CA73096FA02}" srcOrd="1" destOrd="0" presId="urn:microsoft.com/office/officeart/2005/8/layout/hierarchy6"/>
    <dgm:cxn modelId="{7680FAAD-8DEE-4828-888E-5418858533E4}" type="presParOf" srcId="{D22970F1-3E60-4432-97AD-B73CCDF19390}" destId="{9D7751F8-0BD9-4111-8D77-B1BD54B7C7FF}" srcOrd="1" destOrd="0" presId="urn:microsoft.com/office/officeart/2005/8/layout/hierarchy6"/>
    <dgm:cxn modelId="{48A97C0D-DF11-463E-9F4A-CFDBA221E30F}" type="presParOf" srcId="{9D7751F8-0BD9-4111-8D77-B1BD54B7C7FF}" destId="{FE2E18FA-445D-4682-A1D7-0F668EB50B5D}" srcOrd="0" destOrd="0" presId="urn:microsoft.com/office/officeart/2005/8/layout/hierarchy6"/>
    <dgm:cxn modelId="{29FBB262-FC07-4578-8847-9EB97333EEB0}" type="presParOf" srcId="{FE2E18FA-445D-4682-A1D7-0F668EB50B5D}" destId="{C5851A8D-C378-4D6B-8D95-0A10541C7CAF}" srcOrd="0" destOrd="0" presId="urn:microsoft.com/office/officeart/2005/8/layout/hierarchy6"/>
    <dgm:cxn modelId="{E44DF97E-3210-4689-A175-5FBBD659E792}" type="presParOf" srcId="{FE2E18FA-445D-4682-A1D7-0F668EB50B5D}" destId="{4DC5AAED-19CE-44C0-93E4-64FE7E4E7BC4}" srcOrd="1" destOrd="0" presId="urn:microsoft.com/office/officeart/2005/8/layout/hierarchy6"/>
    <dgm:cxn modelId="{AE1EFAA4-4DEC-4CB8-A3E4-28CDC1F638C8}" type="presParOf" srcId="{9D7751F8-0BD9-4111-8D77-B1BD54B7C7FF}" destId="{092855A3-0AF1-4C9F-AAAB-421679A5A0CA}" srcOrd="1" destOrd="0" presId="urn:microsoft.com/office/officeart/2005/8/layout/hierarchy6"/>
    <dgm:cxn modelId="{1FA1092C-AA49-4FA2-BE84-BBF2887CA9DA}" type="presParOf" srcId="{092855A3-0AF1-4C9F-AAAB-421679A5A0CA}" destId="{58D54AFB-2D38-471B-8D00-8DEF8EFA3D30}" srcOrd="0" destOrd="0" presId="urn:microsoft.com/office/officeart/2005/8/layout/hierarchy6"/>
    <dgm:cxn modelId="{A0747045-471D-4FE0-B403-3062DE214127}" type="presParOf" srcId="{9D7751F8-0BD9-4111-8D77-B1BD54B7C7FF}" destId="{A7DD4430-A63E-438E-8451-5BE0EB2EAF9A}" srcOrd="2" destOrd="0" presId="urn:microsoft.com/office/officeart/2005/8/layout/hierarchy6"/>
    <dgm:cxn modelId="{423E6D07-532C-4FD8-930E-71BEB418D7A2}" type="presParOf" srcId="{A7DD4430-A63E-438E-8451-5BE0EB2EAF9A}" destId="{67E759AE-5C50-405C-9CAB-E0D4AAE98F2B}" srcOrd="0" destOrd="0" presId="urn:microsoft.com/office/officeart/2005/8/layout/hierarchy6"/>
    <dgm:cxn modelId="{3B1D45D0-B9BF-4F0E-966C-53560A016A54}" type="presParOf" srcId="{A7DD4430-A63E-438E-8451-5BE0EB2EAF9A}" destId="{C7EE67ED-8627-4B25-812E-905D90666E04}" srcOrd="1" destOrd="0" presId="urn:microsoft.com/office/officeart/2005/8/layout/hierarchy6"/>
    <dgm:cxn modelId="{776D7155-4B40-44D7-8D1B-B84CCCAE9A33}" type="presParOf" srcId="{9D7751F8-0BD9-4111-8D77-B1BD54B7C7FF}" destId="{18F19C45-1DCD-40CB-8D0D-CBE82CFF1DFF}" srcOrd="3" destOrd="0" presId="urn:microsoft.com/office/officeart/2005/8/layout/hierarchy6"/>
    <dgm:cxn modelId="{885E7D9F-F283-4DE4-BED0-570E42210500}" type="presParOf" srcId="{18F19C45-1DCD-40CB-8D0D-CBE82CFF1DFF}" destId="{0A810EDD-0AA1-4014-BAC1-9EF3CBC60E54}" srcOrd="0" destOrd="0" presId="urn:microsoft.com/office/officeart/2005/8/layout/hierarchy6"/>
    <dgm:cxn modelId="{C27DDEF3-B5D1-43D9-BBF1-AB2736ADA1D4}" type="presParOf" srcId="{9D7751F8-0BD9-4111-8D77-B1BD54B7C7FF}" destId="{CAFAA5C5-7FC3-48EA-B637-54B5A4DE62A5}" srcOrd="4" destOrd="0" presId="urn:microsoft.com/office/officeart/2005/8/layout/hierarchy6"/>
    <dgm:cxn modelId="{BD335A6B-75EE-4A5A-B00E-8CCD98470D5A}" type="presParOf" srcId="{CAFAA5C5-7FC3-48EA-B637-54B5A4DE62A5}" destId="{4B7EA27C-4508-4529-8DB8-27DF994A5EC6}" srcOrd="0" destOrd="0" presId="urn:microsoft.com/office/officeart/2005/8/layout/hierarchy6"/>
    <dgm:cxn modelId="{6B6549E6-A6A3-44AD-B1DB-0D088531C7B9}" type="presParOf" srcId="{CAFAA5C5-7FC3-48EA-B637-54B5A4DE62A5}" destId="{E09DFAC5-CF13-45A6-85E4-B8CD098A1525}" srcOrd="1" destOrd="0" presId="urn:microsoft.com/office/officeart/2005/8/layout/hierarchy6"/>
    <dgm:cxn modelId="{16FE4623-8485-45C7-923B-0F990A38540C}" type="presParOf" srcId="{9D7751F8-0BD9-4111-8D77-B1BD54B7C7FF}" destId="{984E34DE-04D6-411E-9C7E-35FAACA2C4A7}" srcOrd="5" destOrd="0" presId="urn:microsoft.com/office/officeart/2005/8/layout/hierarchy6"/>
    <dgm:cxn modelId="{A8B6353F-EB27-4CB9-8CB7-C0A72E981558}" type="presParOf" srcId="{984E34DE-04D6-411E-9C7E-35FAACA2C4A7}" destId="{60C357F4-8C6A-4B19-8EE7-B0BF0174EEF2}" srcOrd="0" destOrd="0" presId="urn:microsoft.com/office/officeart/2005/8/layout/hierarchy6"/>
    <dgm:cxn modelId="{FA5B6BCB-3B0A-4F46-8C6C-B6C496E58BD9}" type="presParOf" srcId="{9D7751F8-0BD9-4111-8D77-B1BD54B7C7FF}" destId="{ED1F24F8-1E82-4014-AE4C-4947527AE321}" srcOrd="6" destOrd="0" presId="urn:microsoft.com/office/officeart/2005/8/layout/hierarchy6"/>
    <dgm:cxn modelId="{30E14990-1571-4F00-B06E-E7DD3763B37B}" type="presParOf" srcId="{ED1F24F8-1E82-4014-AE4C-4947527AE321}" destId="{4FF64BF8-8E35-4B8D-9A45-80E0B03A012D}" srcOrd="0" destOrd="0" presId="urn:microsoft.com/office/officeart/2005/8/layout/hierarchy6"/>
    <dgm:cxn modelId="{42BDB23C-2B34-47F0-8241-77E913506471}" type="presParOf" srcId="{ED1F24F8-1E82-4014-AE4C-4947527AE321}" destId="{64F489D7-E558-46F3-9D07-52543606F765}" srcOrd="1" destOrd="0" presId="urn:microsoft.com/office/officeart/2005/8/layout/hierarchy6"/>
    <dgm:cxn modelId="{C7D6864E-1631-4AD6-A3B9-7E509CFB1B2C}" type="presParOf" srcId="{9D7751F8-0BD9-4111-8D77-B1BD54B7C7FF}" destId="{A03DA4FB-0F81-414A-A80B-0B89CE2167BE}" srcOrd="7" destOrd="0" presId="urn:microsoft.com/office/officeart/2005/8/layout/hierarchy6"/>
    <dgm:cxn modelId="{77F17571-3DFA-43CD-96CE-C223B1690F7F}" type="presParOf" srcId="{A03DA4FB-0F81-414A-A80B-0B89CE2167BE}" destId="{9CC93418-B54D-408F-8E97-956281EED264}" srcOrd="0" destOrd="0" presId="urn:microsoft.com/office/officeart/2005/8/layout/hierarchy6"/>
    <dgm:cxn modelId="{39D80AEA-2EDA-4682-874C-FF1F48345AD2}" type="presParOf" srcId="{9D7751F8-0BD9-4111-8D77-B1BD54B7C7FF}" destId="{77A29764-98EE-4CEB-96AD-9D11896C245A}" srcOrd="8" destOrd="0" presId="urn:microsoft.com/office/officeart/2005/8/layout/hierarchy6"/>
    <dgm:cxn modelId="{6F2F3658-0693-4590-862B-AC6B5D5AB450}" type="presParOf" srcId="{77A29764-98EE-4CEB-96AD-9D11896C245A}" destId="{F8AACCC9-7214-4094-BB7A-717B223C6EEA}" srcOrd="0" destOrd="0" presId="urn:microsoft.com/office/officeart/2005/8/layout/hierarchy6"/>
    <dgm:cxn modelId="{3979F04B-9F27-4528-9C96-557BE6BF5565}" type="presParOf" srcId="{77A29764-98EE-4CEB-96AD-9D11896C245A}" destId="{6DE1CB31-A587-4CD1-B12F-B14E6623C8B7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B6BA2E-B1E9-40BF-8717-C604885A82DC}" type="doc">
      <dgm:prSet loTypeId="urn:microsoft.com/office/officeart/2005/8/layout/chevron1" loCatId="process" qsTypeId="urn:microsoft.com/office/officeart/2005/8/quickstyle/simple1#4" qsCatId="simple" csTypeId="urn:microsoft.com/office/officeart/2005/8/colors/accent0_1#2" csCatId="mainScheme" phldr="1"/>
      <dgm:spPr/>
    </dgm:pt>
    <dgm:pt modelId="{EAA2FB82-2EF0-4EDB-AABA-993A9720DE6D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0BE8DCA4-7F82-4AC8-8631-818B52D7DD50}" type="parTrans" cxnId="{23F58C6D-1360-400B-8414-F81580C064D2}">
      <dgm:prSet/>
      <dgm:spPr/>
      <dgm:t>
        <a:bodyPr/>
        <a:lstStyle/>
        <a:p>
          <a:endParaRPr lang="nl-NL"/>
        </a:p>
      </dgm:t>
    </dgm:pt>
    <dgm:pt modelId="{83A5FEE3-2838-42F3-993B-61C16B70B225}" type="sibTrans" cxnId="{23F58C6D-1360-400B-8414-F81580C064D2}">
      <dgm:prSet/>
      <dgm:spPr/>
      <dgm:t>
        <a:bodyPr/>
        <a:lstStyle/>
        <a:p>
          <a:endParaRPr lang="nl-NL"/>
        </a:p>
      </dgm:t>
    </dgm:pt>
    <dgm:pt modelId="{7D5EB243-787A-4753-9071-BA097C8977BD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5BD061EC-B23C-4461-A3C2-DF803CD756DC}" type="parTrans" cxnId="{BABEAB98-094D-4A51-A566-A5CB9208C7B5}">
      <dgm:prSet/>
      <dgm:spPr/>
      <dgm:t>
        <a:bodyPr/>
        <a:lstStyle/>
        <a:p>
          <a:endParaRPr lang="nl-NL"/>
        </a:p>
      </dgm:t>
    </dgm:pt>
    <dgm:pt modelId="{9A2AFA21-7A84-4685-A970-748379260133}" type="sibTrans" cxnId="{BABEAB98-094D-4A51-A566-A5CB9208C7B5}">
      <dgm:prSet/>
      <dgm:spPr/>
      <dgm:t>
        <a:bodyPr/>
        <a:lstStyle/>
        <a:p>
          <a:endParaRPr lang="nl-NL"/>
        </a:p>
      </dgm:t>
    </dgm:pt>
    <dgm:pt modelId="{3E8F6821-A162-4CB6-A2E1-A2B8B38B9475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D1FAAE18-87BD-4291-9A2D-4975809E2F2F}" type="parTrans" cxnId="{2763A8FF-B6AC-472F-A3B3-A991F72571FB}">
      <dgm:prSet/>
      <dgm:spPr/>
      <dgm:t>
        <a:bodyPr/>
        <a:lstStyle/>
        <a:p>
          <a:endParaRPr lang="nl-NL"/>
        </a:p>
      </dgm:t>
    </dgm:pt>
    <dgm:pt modelId="{9F73FD51-1B22-4E10-B0DA-4AC30744B204}" type="sibTrans" cxnId="{2763A8FF-B6AC-472F-A3B3-A991F72571FB}">
      <dgm:prSet/>
      <dgm:spPr/>
      <dgm:t>
        <a:bodyPr/>
        <a:lstStyle/>
        <a:p>
          <a:endParaRPr lang="nl-NL"/>
        </a:p>
      </dgm:t>
    </dgm:pt>
    <dgm:pt modelId="{BE0381D2-5CA0-467B-A880-9B4EDC67355D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FBE7C975-0722-4FD3-9BC9-21C23E5987AF}" type="parTrans" cxnId="{E9048051-FB65-4B2F-9338-C870FE7105EC}">
      <dgm:prSet/>
      <dgm:spPr/>
      <dgm:t>
        <a:bodyPr/>
        <a:lstStyle/>
        <a:p>
          <a:endParaRPr lang="nl-NL"/>
        </a:p>
      </dgm:t>
    </dgm:pt>
    <dgm:pt modelId="{1697737B-58D8-4B8E-9854-D33AB3055F53}" type="sibTrans" cxnId="{E9048051-FB65-4B2F-9338-C870FE7105EC}">
      <dgm:prSet/>
      <dgm:spPr/>
      <dgm:t>
        <a:bodyPr/>
        <a:lstStyle/>
        <a:p>
          <a:endParaRPr lang="nl-NL"/>
        </a:p>
      </dgm:t>
    </dgm:pt>
    <dgm:pt modelId="{3FC95632-9287-460F-9D2A-9B81D35B4FC6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A504E970-67EB-4D07-9168-1ABF96F0BB20}" type="parTrans" cxnId="{4D96BBD8-1038-4AA6-8945-CA7B6E1444A2}">
      <dgm:prSet/>
      <dgm:spPr/>
      <dgm:t>
        <a:bodyPr/>
        <a:lstStyle/>
        <a:p>
          <a:endParaRPr lang="nl-NL"/>
        </a:p>
      </dgm:t>
    </dgm:pt>
    <dgm:pt modelId="{1A395C97-AD1A-46FB-8D8A-C2834348E8E3}" type="sibTrans" cxnId="{4D96BBD8-1038-4AA6-8945-CA7B6E1444A2}">
      <dgm:prSet/>
      <dgm:spPr/>
      <dgm:t>
        <a:bodyPr/>
        <a:lstStyle/>
        <a:p>
          <a:endParaRPr lang="nl-NL"/>
        </a:p>
      </dgm:t>
    </dgm:pt>
    <dgm:pt modelId="{A1673B8E-79D7-4EBA-B4AF-F53A9A043152}">
      <dgm:prSet phldrT="[Tekst]" custT="1"/>
      <dgm:spPr/>
      <dgm:t>
        <a:bodyPr/>
        <a:lstStyle/>
        <a:p>
          <a:r>
            <a:rPr lang="nl-NL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E659782B-B81A-4251-BDAF-E72442949B0A}" type="parTrans" cxnId="{24542C4B-0F90-4973-A328-7FECAD8AD8DE}">
      <dgm:prSet/>
      <dgm:spPr/>
      <dgm:t>
        <a:bodyPr/>
        <a:lstStyle/>
        <a:p>
          <a:endParaRPr lang="nl-NL"/>
        </a:p>
      </dgm:t>
    </dgm:pt>
    <dgm:pt modelId="{8104480F-219D-4693-B136-EF250F9F74E7}" type="sibTrans" cxnId="{24542C4B-0F90-4973-A328-7FECAD8AD8DE}">
      <dgm:prSet/>
      <dgm:spPr/>
      <dgm:t>
        <a:bodyPr/>
        <a:lstStyle/>
        <a:p>
          <a:endParaRPr lang="nl-NL"/>
        </a:p>
      </dgm:t>
    </dgm:pt>
    <dgm:pt modelId="{EC5D781F-1019-4896-BD0F-622C31CF936D}" type="pres">
      <dgm:prSet presAssocID="{12B6BA2E-B1E9-40BF-8717-C604885A82DC}" presName="Name0" presStyleCnt="0">
        <dgm:presLayoutVars>
          <dgm:dir/>
          <dgm:animLvl val="lvl"/>
          <dgm:resizeHandles val="exact"/>
        </dgm:presLayoutVars>
      </dgm:prSet>
      <dgm:spPr/>
    </dgm:pt>
    <dgm:pt modelId="{991B9C59-740A-42CA-9BBE-C345BE0E2428}" type="pres">
      <dgm:prSet presAssocID="{EAA2FB82-2EF0-4EDB-AABA-993A9720DE6D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56F9A49C-96F7-45BF-AEAD-9100EA1248DD}" type="pres">
      <dgm:prSet presAssocID="{83A5FEE3-2838-42F3-993B-61C16B70B225}" presName="parTxOnlySpace" presStyleCnt="0"/>
      <dgm:spPr/>
    </dgm:pt>
    <dgm:pt modelId="{81EC12C1-05DB-4F6B-ACCA-A49158AE83F4}" type="pres">
      <dgm:prSet presAssocID="{3FC95632-9287-460F-9D2A-9B81D35B4FC6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AE19E13-CF70-49F1-BE7A-0FFFD869EA7F}" type="pres">
      <dgm:prSet presAssocID="{1A395C97-AD1A-46FB-8D8A-C2834348E8E3}" presName="parTxOnlySpace" presStyleCnt="0"/>
      <dgm:spPr/>
    </dgm:pt>
    <dgm:pt modelId="{D4568801-DE03-4C9C-8219-39D7544BE166}" type="pres">
      <dgm:prSet presAssocID="{7D5EB243-787A-4753-9071-BA097C8977B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F219C28E-787A-4373-8A51-59AEA547E9D2}" type="pres">
      <dgm:prSet presAssocID="{9A2AFA21-7A84-4685-A970-748379260133}" presName="parTxOnlySpace" presStyleCnt="0"/>
      <dgm:spPr/>
    </dgm:pt>
    <dgm:pt modelId="{35E0F6F4-F149-439F-AC06-707FC1B0FBC6}" type="pres">
      <dgm:prSet presAssocID="{3E8F6821-A162-4CB6-A2E1-A2B8B38B9475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585435EC-44B8-4EE1-9BFC-5BC73A941EB4}" type="pres">
      <dgm:prSet presAssocID="{9F73FD51-1B22-4E10-B0DA-4AC30744B204}" presName="parTxOnlySpace" presStyleCnt="0"/>
      <dgm:spPr/>
    </dgm:pt>
    <dgm:pt modelId="{1C7024A0-6253-4E79-949C-0C42013E1DFD}" type="pres">
      <dgm:prSet presAssocID="{BE0381D2-5CA0-467B-A880-9B4EDC67355D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B7752A88-A265-4ADF-83E7-0CEF0CFD0556}" type="pres">
      <dgm:prSet presAssocID="{1697737B-58D8-4B8E-9854-D33AB3055F53}" presName="parTxOnlySpace" presStyleCnt="0"/>
      <dgm:spPr/>
    </dgm:pt>
    <dgm:pt modelId="{17AB0BE0-3DEA-44F6-92E2-B7A7D84F8B7D}" type="pres">
      <dgm:prSet presAssocID="{A1673B8E-79D7-4EBA-B4AF-F53A9A043152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F4A6B40-F924-47B9-8004-DD5C9C565B84}" type="presOf" srcId="{7D5EB243-787A-4753-9071-BA097C8977BD}" destId="{D4568801-DE03-4C9C-8219-39D7544BE166}" srcOrd="0" destOrd="0" presId="urn:microsoft.com/office/officeart/2005/8/layout/chevron1"/>
    <dgm:cxn modelId="{24542C4B-0F90-4973-A328-7FECAD8AD8DE}" srcId="{12B6BA2E-B1E9-40BF-8717-C604885A82DC}" destId="{A1673B8E-79D7-4EBA-B4AF-F53A9A043152}" srcOrd="5" destOrd="0" parTransId="{E659782B-B81A-4251-BDAF-E72442949B0A}" sibTransId="{8104480F-219D-4693-B136-EF250F9F74E7}"/>
    <dgm:cxn modelId="{23F58C6D-1360-400B-8414-F81580C064D2}" srcId="{12B6BA2E-B1E9-40BF-8717-C604885A82DC}" destId="{EAA2FB82-2EF0-4EDB-AABA-993A9720DE6D}" srcOrd="0" destOrd="0" parTransId="{0BE8DCA4-7F82-4AC8-8631-818B52D7DD50}" sibTransId="{83A5FEE3-2838-42F3-993B-61C16B70B225}"/>
    <dgm:cxn modelId="{E9048051-FB65-4B2F-9338-C870FE7105EC}" srcId="{12B6BA2E-B1E9-40BF-8717-C604885A82DC}" destId="{BE0381D2-5CA0-467B-A880-9B4EDC67355D}" srcOrd="4" destOrd="0" parTransId="{FBE7C975-0722-4FD3-9BC9-21C23E5987AF}" sibTransId="{1697737B-58D8-4B8E-9854-D33AB3055F53}"/>
    <dgm:cxn modelId="{1E67EE72-9F63-4481-A2AC-BB4B5858015D}" type="presOf" srcId="{BE0381D2-5CA0-467B-A880-9B4EDC67355D}" destId="{1C7024A0-6253-4E79-949C-0C42013E1DFD}" srcOrd="0" destOrd="0" presId="urn:microsoft.com/office/officeart/2005/8/layout/chevron1"/>
    <dgm:cxn modelId="{D441B793-04F8-4727-A93D-693A3D3BD7BD}" type="presOf" srcId="{3FC95632-9287-460F-9D2A-9B81D35B4FC6}" destId="{81EC12C1-05DB-4F6B-ACCA-A49158AE83F4}" srcOrd="0" destOrd="0" presId="urn:microsoft.com/office/officeart/2005/8/layout/chevron1"/>
    <dgm:cxn modelId="{BABEAB98-094D-4A51-A566-A5CB9208C7B5}" srcId="{12B6BA2E-B1E9-40BF-8717-C604885A82DC}" destId="{7D5EB243-787A-4753-9071-BA097C8977BD}" srcOrd="2" destOrd="0" parTransId="{5BD061EC-B23C-4461-A3C2-DF803CD756DC}" sibTransId="{9A2AFA21-7A84-4685-A970-748379260133}"/>
    <dgm:cxn modelId="{FECBF5B0-8B71-4765-A448-02B50064928A}" type="presOf" srcId="{EAA2FB82-2EF0-4EDB-AABA-993A9720DE6D}" destId="{991B9C59-740A-42CA-9BBE-C345BE0E2428}" srcOrd="0" destOrd="0" presId="urn:microsoft.com/office/officeart/2005/8/layout/chevron1"/>
    <dgm:cxn modelId="{172ED4CA-7E03-42DF-8EE1-ACAF0A6F7246}" type="presOf" srcId="{12B6BA2E-B1E9-40BF-8717-C604885A82DC}" destId="{EC5D781F-1019-4896-BD0F-622C31CF936D}" srcOrd="0" destOrd="0" presId="urn:microsoft.com/office/officeart/2005/8/layout/chevron1"/>
    <dgm:cxn modelId="{4D96BBD8-1038-4AA6-8945-CA7B6E1444A2}" srcId="{12B6BA2E-B1E9-40BF-8717-C604885A82DC}" destId="{3FC95632-9287-460F-9D2A-9B81D35B4FC6}" srcOrd="1" destOrd="0" parTransId="{A504E970-67EB-4D07-9168-1ABF96F0BB20}" sibTransId="{1A395C97-AD1A-46FB-8D8A-C2834348E8E3}"/>
    <dgm:cxn modelId="{146843FA-7770-4F79-9B9C-2D5A6E1F2432}" type="presOf" srcId="{3E8F6821-A162-4CB6-A2E1-A2B8B38B9475}" destId="{35E0F6F4-F149-439F-AC06-707FC1B0FBC6}" srcOrd="0" destOrd="0" presId="urn:microsoft.com/office/officeart/2005/8/layout/chevron1"/>
    <dgm:cxn modelId="{E779A8FB-9071-48C8-B920-79481C9A32D8}" type="presOf" srcId="{A1673B8E-79D7-4EBA-B4AF-F53A9A043152}" destId="{17AB0BE0-3DEA-44F6-92E2-B7A7D84F8B7D}" srcOrd="0" destOrd="0" presId="urn:microsoft.com/office/officeart/2005/8/layout/chevron1"/>
    <dgm:cxn modelId="{2763A8FF-B6AC-472F-A3B3-A991F72571FB}" srcId="{12B6BA2E-B1E9-40BF-8717-C604885A82DC}" destId="{3E8F6821-A162-4CB6-A2E1-A2B8B38B9475}" srcOrd="3" destOrd="0" parTransId="{D1FAAE18-87BD-4291-9A2D-4975809E2F2F}" sibTransId="{9F73FD51-1B22-4E10-B0DA-4AC30744B204}"/>
    <dgm:cxn modelId="{8F619263-3041-4CDB-86AE-6CE31BC20820}" type="presParOf" srcId="{EC5D781F-1019-4896-BD0F-622C31CF936D}" destId="{991B9C59-740A-42CA-9BBE-C345BE0E2428}" srcOrd="0" destOrd="0" presId="urn:microsoft.com/office/officeart/2005/8/layout/chevron1"/>
    <dgm:cxn modelId="{DEA29A5F-1ADB-4051-B9E0-E7EEE8BAA582}" type="presParOf" srcId="{EC5D781F-1019-4896-BD0F-622C31CF936D}" destId="{56F9A49C-96F7-45BF-AEAD-9100EA1248DD}" srcOrd="1" destOrd="0" presId="urn:microsoft.com/office/officeart/2005/8/layout/chevron1"/>
    <dgm:cxn modelId="{0B67F23A-6707-4E5A-AF5F-98C26E16A853}" type="presParOf" srcId="{EC5D781F-1019-4896-BD0F-622C31CF936D}" destId="{81EC12C1-05DB-4F6B-ACCA-A49158AE83F4}" srcOrd="2" destOrd="0" presId="urn:microsoft.com/office/officeart/2005/8/layout/chevron1"/>
    <dgm:cxn modelId="{FC6C6EA2-0FF0-4BD3-BA90-7A51392B9E45}" type="presParOf" srcId="{EC5D781F-1019-4896-BD0F-622C31CF936D}" destId="{7AE19E13-CF70-49F1-BE7A-0FFFD869EA7F}" srcOrd="3" destOrd="0" presId="urn:microsoft.com/office/officeart/2005/8/layout/chevron1"/>
    <dgm:cxn modelId="{AEB60DEE-99F4-4F14-B13C-7D28ACDA7470}" type="presParOf" srcId="{EC5D781F-1019-4896-BD0F-622C31CF936D}" destId="{D4568801-DE03-4C9C-8219-39D7544BE166}" srcOrd="4" destOrd="0" presId="urn:microsoft.com/office/officeart/2005/8/layout/chevron1"/>
    <dgm:cxn modelId="{F9E463AA-79A8-4CCE-9F43-D9B24FF05E1A}" type="presParOf" srcId="{EC5D781F-1019-4896-BD0F-622C31CF936D}" destId="{F219C28E-787A-4373-8A51-59AEA547E9D2}" srcOrd="5" destOrd="0" presId="urn:microsoft.com/office/officeart/2005/8/layout/chevron1"/>
    <dgm:cxn modelId="{DF639802-9448-4902-A2A7-8B74FD7B5F9B}" type="presParOf" srcId="{EC5D781F-1019-4896-BD0F-622C31CF936D}" destId="{35E0F6F4-F149-439F-AC06-707FC1B0FBC6}" srcOrd="6" destOrd="0" presId="urn:microsoft.com/office/officeart/2005/8/layout/chevron1"/>
    <dgm:cxn modelId="{D9F1B0CB-85DD-494E-9659-35364A37EFDF}" type="presParOf" srcId="{EC5D781F-1019-4896-BD0F-622C31CF936D}" destId="{585435EC-44B8-4EE1-9BFC-5BC73A941EB4}" srcOrd="7" destOrd="0" presId="urn:microsoft.com/office/officeart/2005/8/layout/chevron1"/>
    <dgm:cxn modelId="{A65D8FFD-3036-4AE6-B1FC-CE0773AB4EE9}" type="presParOf" srcId="{EC5D781F-1019-4896-BD0F-622C31CF936D}" destId="{1C7024A0-6253-4E79-949C-0C42013E1DFD}" srcOrd="8" destOrd="0" presId="urn:microsoft.com/office/officeart/2005/8/layout/chevron1"/>
    <dgm:cxn modelId="{1D55641C-3EB5-4A06-83D9-89D04841FC0A}" type="presParOf" srcId="{EC5D781F-1019-4896-BD0F-622C31CF936D}" destId="{B7752A88-A265-4ADF-83E7-0CEF0CFD0556}" srcOrd="9" destOrd="0" presId="urn:microsoft.com/office/officeart/2005/8/layout/chevron1"/>
    <dgm:cxn modelId="{2D48FA2E-E499-482E-998B-B6C564CC89F1}" type="presParOf" srcId="{EC5D781F-1019-4896-BD0F-622C31CF936D}" destId="{17AB0BE0-3DEA-44F6-92E2-B7A7D84F8B7D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ACCC9-7214-4094-BB7A-717B223C6EEA}">
      <dsp:nvSpPr>
        <dsp:cNvPr id="0" name=""/>
        <dsp:cNvSpPr/>
      </dsp:nvSpPr>
      <dsp:spPr>
        <a:xfrm>
          <a:off x="0" y="3519450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Specificatiegrenzen</a:t>
          </a:r>
        </a:p>
      </dsp:txBody>
      <dsp:txXfrm>
        <a:off x="0" y="3519450"/>
        <a:ext cx="3216674" cy="712024"/>
      </dsp:txXfrm>
    </dsp:sp>
    <dsp:sp modelId="{4FF64BF8-8E35-4B8D-9A45-80E0B03A012D}">
      <dsp:nvSpPr>
        <dsp:cNvPr id="0" name=""/>
        <dsp:cNvSpPr/>
      </dsp:nvSpPr>
      <dsp:spPr>
        <a:xfrm>
          <a:off x="0" y="2688755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Meetbare eisen intern</a:t>
          </a:r>
        </a:p>
      </dsp:txBody>
      <dsp:txXfrm>
        <a:off x="0" y="2688755"/>
        <a:ext cx="3216674" cy="712024"/>
      </dsp:txXfrm>
    </dsp:sp>
    <dsp:sp modelId="{4B7EA27C-4508-4529-8DB8-27DF994A5EC6}">
      <dsp:nvSpPr>
        <dsp:cNvPr id="0" name=""/>
        <dsp:cNvSpPr/>
      </dsp:nvSpPr>
      <dsp:spPr>
        <a:xfrm>
          <a:off x="0" y="1858060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ext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Meetbare eisen extern</a:t>
          </a:r>
        </a:p>
      </dsp:txBody>
      <dsp:txXfrm>
        <a:off x="0" y="1858060"/>
        <a:ext cx="3216674" cy="712024"/>
      </dsp:txXfrm>
    </dsp:sp>
    <dsp:sp modelId="{67E759AE-5C50-405C-9CAB-E0D4AAE98F2B}">
      <dsp:nvSpPr>
        <dsp:cNvPr id="0" name=""/>
        <dsp:cNvSpPr/>
      </dsp:nvSpPr>
      <dsp:spPr>
        <a:xfrm>
          <a:off x="0" y="1027365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VOC elementen</a:t>
          </a:r>
        </a:p>
      </dsp:txBody>
      <dsp:txXfrm>
        <a:off x="0" y="1027365"/>
        <a:ext cx="3216674" cy="712024"/>
      </dsp:txXfrm>
    </dsp:sp>
    <dsp:sp modelId="{C5851A8D-C378-4D6B-8D95-0A10541C7CAF}">
      <dsp:nvSpPr>
        <dsp:cNvPr id="0" name=""/>
        <dsp:cNvSpPr/>
      </dsp:nvSpPr>
      <dsp:spPr>
        <a:xfrm>
          <a:off x="0" y="209978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VOC/VOB</a:t>
          </a:r>
          <a:endParaRPr lang="nl-NL" sz="1000" kern="1200" noProof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09978"/>
        <a:ext cx="3216674" cy="712024"/>
      </dsp:txXfrm>
    </dsp:sp>
    <dsp:sp modelId="{DF7B6735-86DB-4588-BAF2-76DCF77300F1}">
      <dsp:nvSpPr>
        <dsp:cNvPr id="0" name=""/>
        <dsp:cNvSpPr/>
      </dsp:nvSpPr>
      <dsp:spPr>
        <a:xfrm>
          <a:off x="3219148" y="256006"/>
          <a:ext cx="7286179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3236527" y="273385"/>
        <a:ext cx="7251421" cy="558595"/>
      </dsp:txXfrm>
    </dsp:sp>
    <dsp:sp modelId="{B712EFAF-932D-4FEE-BC92-EA0F7C065058}">
      <dsp:nvSpPr>
        <dsp:cNvPr id="0" name=""/>
        <dsp:cNvSpPr/>
      </dsp:nvSpPr>
      <dsp:spPr>
        <a:xfrm>
          <a:off x="5600541" y="849359"/>
          <a:ext cx="1261696" cy="237341"/>
        </a:xfrm>
        <a:custGeom>
          <a:avLst/>
          <a:gdLst/>
          <a:ahLst/>
          <a:cxnLst/>
          <a:rect l="0" t="0" r="0" b="0"/>
          <a:pathLst>
            <a:path>
              <a:moveTo>
                <a:pt x="1261696" y="0"/>
              </a:moveTo>
              <a:lnTo>
                <a:pt x="1261696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BDC04-6132-4C0E-8F85-5A58CA48F98B}">
      <dsp:nvSpPr>
        <dsp:cNvPr id="0" name=""/>
        <dsp:cNvSpPr/>
      </dsp:nvSpPr>
      <dsp:spPr>
        <a:xfrm>
          <a:off x="5184015" y="1086701"/>
          <a:ext cx="833050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</a:t>
          </a:r>
        </a:p>
      </dsp:txBody>
      <dsp:txXfrm>
        <a:off x="5201394" y="1104080"/>
        <a:ext cx="798292" cy="558595"/>
      </dsp:txXfrm>
    </dsp:sp>
    <dsp:sp modelId="{CC569C69-8C99-4F0B-AB5D-5A1457A9ACEA}">
      <dsp:nvSpPr>
        <dsp:cNvPr id="0" name=""/>
        <dsp:cNvSpPr/>
      </dsp:nvSpPr>
      <dsp:spPr>
        <a:xfrm>
          <a:off x="5554821" y="168005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50FF7-4DB5-4B70-A280-3B78F833D038}">
      <dsp:nvSpPr>
        <dsp:cNvPr id="0" name=""/>
        <dsp:cNvSpPr/>
      </dsp:nvSpPr>
      <dsp:spPr>
        <a:xfrm>
          <a:off x="5171862" y="1917396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1934775"/>
        <a:ext cx="822599" cy="558595"/>
      </dsp:txXfrm>
    </dsp:sp>
    <dsp:sp modelId="{0FAC72B2-D592-49F8-9340-CD9A7ED30217}">
      <dsp:nvSpPr>
        <dsp:cNvPr id="0" name=""/>
        <dsp:cNvSpPr/>
      </dsp:nvSpPr>
      <dsp:spPr>
        <a:xfrm>
          <a:off x="5554821" y="2510749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90C19-04B8-4855-BEFB-DDF7E5FF7EE6}">
      <dsp:nvSpPr>
        <dsp:cNvPr id="0" name=""/>
        <dsp:cNvSpPr/>
      </dsp:nvSpPr>
      <dsp:spPr>
        <a:xfrm>
          <a:off x="5171862" y="2748091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2765470"/>
        <a:ext cx="822599" cy="558595"/>
      </dsp:txXfrm>
    </dsp:sp>
    <dsp:sp modelId="{5A544C20-D779-4019-BBBC-2A05CBAF8D0F}">
      <dsp:nvSpPr>
        <dsp:cNvPr id="0" name=""/>
        <dsp:cNvSpPr/>
      </dsp:nvSpPr>
      <dsp:spPr>
        <a:xfrm>
          <a:off x="5554821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830DC-779C-4E20-91FA-801E5121EF49}">
      <dsp:nvSpPr>
        <dsp:cNvPr id="0" name=""/>
        <dsp:cNvSpPr/>
      </dsp:nvSpPr>
      <dsp:spPr>
        <a:xfrm>
          <a:off x="5171862" y="3578786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3596165"/>
        <a:ext cx="822599" cy="558595"/>
      </dsp:txXfrm>
    </dsp:sp>
    <dsp:sp modelId="{469A5664-D54E-4E8E-92C4-945A9D6EAAC2}">
      <dsp:nvSpPr>
        <dsp:cNvPr id="0" name=""/>
        <dsp:cNvSpPr/>
      </dsp:nvSpPr>
      <dsp:spPr>
        <a:xfrm>
          <a:off x="6862238" y="849359"/>
          <a:ext cx="1253673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1253673" y="118670"/>
              </a:lnTo>
              <a:lnTo>
                <a:pt x="1253673" y="23734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FF94-3F09-403D-AA1F-45C24F354ADB}">
      <dsp:nvSpPr>
        <dsp:cNvPr id="0" name=""/>
        <dsp:cNvSpPr/>
      </dsp:nvSpPr>
      <dsp:spPr>
        <a:xfrm>
          <a:off x="7691362" y="108670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708741" y="1104080"/>
        <a:ext cx="814339" cy="558595"/>
      </dsp:txXfrm>
    </dsp:sp>
    <dsp:sp modelId="{24713F27-FC50-4FA2-B0C3-9DBB51BEB488}">
      <dsp:nvSpPr>
        <dsp:cNvPr id="0" name=""/>
        <dsp:cNvSpPr/>
      </dsp:nvSpPr>
      <dsp:spPr>
        <a:xfrm>
          <a:off x="7278831" y="1680054"/>
          <a:ext cx="837080" cy="237341"/>
        </a:xfrm>
        <a:custGeom>
          <a:avLst/>
          <a:gdLst/>
          <a:ahLst/>
          <a:cxnLst/>
          <a:rect l="0" t="0" r="0" b="0"/>
          <a:pathLst>
            <a:path>
              <a:moveTo>
                <a:pt x="837080" y="0"/>
              </a:moveTo>
              <a:lnTo>
                <a:pt x="837080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3D3D9-C71A-41B1-A8BC-9E3CAF831101}">
      <dsp:nvSpPr>
        <dsp:cNvPr id="0" name=""/>
        <dsp:cNvSpPr/>
      </dsp:nvSpPr>
      <dsp:spPr>
        <a:xfrm>
          <a:off x="6854282" y="191739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871661" y="1934775"/>
        <a:ext cx="814339" cy="558595"/>
      </dsp:txXfrm>
    </dsp:sp>
    <dsp:sp modelId="{76A3A4CE-4AAC-4E18-91DF-75C4CF1D7CD8}">
      <dsp:nvSpPr>
        <dsp:cNvPr id="0" name=""/>
        <dsp:cNvSpPr/>
      </dsp:nvSpPr>
      <dsp:spPr>
        <a:xfrm>
          <a:off x="6720777" y="2510749"/>
          <a:ext cx="558053" cy="237341"/>
        </a:xfrm>
        <a:custGeom>
          <a:avLst/>
          <a:gdLst/>
          <a:ahLst/>
          <a:cxnLst/>
          <a:rect l="0" t="0" r="0" b="0"/>
          <a:pathLst>
            <a:path>
              <a:moveTo>
                <a:pt x="558053" y="0"/>
              </a:moveTo>
              <a:lnTo>
                <a:pt x="558053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8C9A2-39B5-4C97-9788-CE3F12F23727}">
      <dsp:nvSpPr>
        <dsp:cNvPr id="0" name=""/>
        <dsp:cNvSpPr/>
      </dsp:nvSpPr>
      <dsp:spPr>
        <a:xfrm>
          <a:off x="6296228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313607" y="2765470"/>
        <a:ext cx="814339" cy="558595"/>
      </dsp:txXfrm>
    </dsp:sp>
    <dsp:sp modelId="{A4350C34-BE1A-4036-8626-72F46615D7A5}">
      <dsp:nvSpPr>
        <dsp:cNvPr id="0" name=""/>
        <dsp:cNvSpPr/>
      </dsp:nvSpPr>
      <dsp:spPr>
        <a:xfrm>
          <a:off x="6675057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36F5E-F45F-47BC-BEB9-E4CB1ACBD817}">
      <dsp:nvSpPr>
        <dsp:cNvPr id="0" name=""/>
        <dsp:cNvSpPr/>
      </dsp:nvSpPr>
      <dsp:spPr>
        <a:xfrm>
          <a:off x="6296228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313607" y="3596165"/>
        <a:ext cx="814339" cy="558595"/>
      </dsp:txXfrm>
    </dsp:sp>
    <dsp:sp modelId="{04EC7B63-2141-4D09-ADEC-F53BEF6E9DFD}">
      <dsp:nvSpPr>
        <dsp:cNvPr id="0" name=""/>
        <dsp:cNvSpPr/>
      </dsp:nvSpPr>
      <dsp:spPr>
        <a:xfrm>
          <a:off x="7278831" y="2510749"/>
          <a:ext cx="558053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558053" y="118670"/>
              </a:lnTo>
              <a:lnTo>
                <a:pt x="558053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CEE4A-8EDB-4A4C-A31F-BDA6A87E36FA}">
      <dsp:nvSpPr>
        <dsp:cNvPr id="0" name=""/>
        <dsp:cNvSpPr/>
      </dsp:nvSpPr>
      <dsp:spPr>
        <a:xfrm>
          <a:off x="7412335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429714" y="2765470"/>
        <a:ext cx="814339" cy="558595"/>
      </dsp:txXfrm>
    </dsp:sp>
    <dsp:sp modelId="{6668BF7A-A0C3-4D8F-9B7F-2E2FD24F20C1}">
      <dsp:nvSpPr>
        <dsp:cNvPr id="0" name=""/>
        <dsp:cNvSpPr/>
      </dsp:nvSpPr>
      <dsp:spPr>
        <a:xfrm>
          <a:off x="7791164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2C5C-1655-4CB7-89FE-855326647A87}">
      <dsp:nvSpPr>
        <dsp:cNvPr id="0" name=""/>
        <dsp:cNvSpPr/>
      </dsp:nvSpPr>
      <dsp:spPr>
        <a:xfrm>
          <a:off x="7412335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429714" y="3596165"/>
        <a:ext cx="814339" cy="558595"/>
      </dsp:txXfrm>
    </dsp:sp>
    <dsp:sp modelId="{9DF94C25-14B7-4ECF-9A8F-978A9AD74D12}">
      <dsp:nvSpPr>
        <dsp:cNvPr id="0" name=""/>
        <dsp:cNvSpPr/>
      </dsp:nvSpPr>
      <dsp:spPr>
        <a:xfrm>
          <a:off x="8115911" y="1680054"/>
          <a:ext cx="837080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837080" y="118670"/>
              </a:lnTo>
              <a:lnTo>
                <a:pt x="83708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C5195-940E-40AA-B584-EC4F0D7A6910}">
      <dsp:nvSpPr>
        <dsp:cNvPr id="0" name=""/>
        <dsp:cNvSpPr/>
      </dsp:nvSpPr>
      <dsp:spPr>
        <a:xfrm>
          <a:off x="8528442" y="191739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1934775"/>
        <a:ext cx="814339" cy="558595"/>
      </dsp:txXfrm>
    </dsp:sp>
    <dsp:sp modelId="{3B95945A-ACAA-4C1E-8AEB-5F812FFA4AD0}">
      <dsp:nvSpPr>
        <dsp:cNvPr id="0" name=""/>
        <dsp:cNvSpPr/>
      </dsp:nvSpPr>
      <dsp:spPr>
        <a:xfrm>
          <a:off x="8907271" y="2510749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1B272-32A6-4C49-8BF4-A9E1C630352A}">
      <dsp:nvSpPr>
        <dsp:cNvPr id="0" name=""/>
        <dsp:cNvSpPr/>
      </dsp:nvSpPr>
      <dsp:spPr>
        <a:xfrm>
          <a:off x="8528442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2765470"/>
        <a:ext cx="814339" cy="558595"/>
      </dsp:txXfrm>
    </dsp:sp>
    <dsp:sp modelId="{78D92691-B72F-4891-9192-083EF827738D}">
      <dsp:nvSpPr>
        <dsp:cNvPr id="0" name=""/>
        <dsp:cNvSpPr/>
      </dsp:nvSpPr>
      <dsp:spPr>
        <a:xfrm>
          <a:off x="8907271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7EC8E1-C31B-4A47-BF38-B98C20BC72A9}">
      <dsp:nvSpPr>
        <dsp:cNvPr id="0" name=""/>
        <dsp:cNvSpPr/>
      </dsp:nvSpPr>
      <dsp:spPr>
        <a:xfrm>
          <a:off x="8528442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3596165"/>
        <a:ext cx="814339" cy="558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B9C59-740A-42CA-9BBE-C345BE0E2428}">
      <dsp:nvSpPr>
        <dsp:cNvPr id="0" name=""/>
        <dsp:cNvSpPr/>
      </dsp:nvSpPr>
      <dsp:spPr>
        <a:xfrm>
          <a:off x="5238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366862" y="0"/>
        <a:ext cx="1225610" cy="723247"/>
      </dsp:txXfrm>
    </dsp:sp>
    <dsp:sp modelId="{81EC12C1-05DB-4F6B-ACCA-A49158AE83F4}">
      <dsp:nvSpPr>
        <dsp:cNvPr id="0" name=""/>
        <dsp:cNvSpPr/>
      </dsp:nvSpPr>
      <dsp:spPr>
        <a:xfrm>
          <a:off x="1759210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2120834" y="0"/>
        <a:ext cx="1225610" cy="723247"/>
      </dsp:txXfrm>
    </dsp:sp>
    <dsp:sp modelId="{D4568801-DE03-4C9C-8219-39D7544BE166}">
      <dsp:nvSpPr>
        <dsp:cNvPr id="0" name=""/>
        <dsp:cNvSpPr/>
      </dsp:nvSpPr>
      <dsp:spPr>
        <a:xfrm>
          <a:off x="3513181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3874805" y="0"/>
        <a:ext cx="1225610" cy="723247"/>
      </dsp:txXfrm>
    </dsp:sp>
    <dsp:sp modelId="{35E0F6F4-F149-439F-AC06-707FC1B0FBC6}">
      <dsp:nvSpPr>
        <dsp:cNvPr id="0" name=""/>
        <dsp:cNvSpPr/>
      </dsp:nvSpPr>
      <dsp:spPr>
        <a:xfrm>
          <a:off x="5267153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628777" y="0"/>
        <a:ext cx="1225610" cy="723247"/>
      </dsp:txXfrm>
    </dsp:sp>
    <dsp:sp modelId="{1C7024A0-6253-4E79-949C-0C42013E1DFD}">
      <dsp:nvSpPr>
        <dsp:cNvPr id="0" name=""/>
        <dsp:cNvSpPr/>
      </dsp:nvSpPr>
      <dsp:spPr>
        <a:xfrm>
          <a:off x="7021124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7382748" y="0"/>
        <a:ext cx="1225610" cy="723247"/>
      </dsp:txXfrm>
    </dsp:sp>
    <dsp:sp modelId="{17AB0BE0-3DEA-44F6-92E2-B7A7D84F8B7D}">
      <dsp:nvSpPr>
        <dsp:cNvPr id="0" name=""/>
        <dsp:cNvSpPr/>
      </dsp:nvSpPr>
      <dsp:spPr>
        <a:xfrm>
          <a:off x="8775095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9136719" y="0"/>
        <a:ext cx="1225610" cy="723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FB404385-EF30-49AA-9C36-E353284D1A4D}" type="datetimeFigureOut">
              <a:rPr lang="nl-NL"/>
              <a:pPr>
                <a:defRPr/>
              </a:pPr>
              <a:t>23-9-2026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385E6EB-3EFD-46AB-9A40-8B9784B9E03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6480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85E6EB-3EFD-46AB-9A40-8B9784B9E03B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5564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98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12775"/>
            <a:ext cx="6078538" cy="34194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cap="none" dirty="0"/>
              <a:t>Probleemomschrijving</a:t>
            </a:r>
          </a:p>
          <a:p>
            <a:r>
              <a:rPr lang="nl-NL" cap="none" baseline="0" dirty="0"/>
              <a:t>Beschrijf het probleem. Waarom is het probleem een probleem?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b="0" cap="none" dirty="0"/>
              <a:t>Gebruik technieken zoals 5W2H; IS-IS NOT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b="0" cap="none" dirty="0"/>
              <a:t>Voeg eventueel een foto toe van het product als daarmee het probleem zichtbaar gemaakt kan worden.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cap="none" baseline="0" dirty="0"/>
              <a:t>NB: in de probleembeschrijving staat géén oplossingen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l-NL" cap="none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717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Project CTQ</a:t>
            </a:r>
            <a:r>
              <a:rPr lang="nl-NL" i="0" dirty="0"/>
              <a:t>: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Geef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belangrijkste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CTQ die de rode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draad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vormt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in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dit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project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Doelstelling</a:t>
            </a:r>
            <a:r>
              <a:rPr lang="nl-NL" i="0" dirty="0"/>
              <a:t>: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Beschrijf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wanneer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dit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project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succesvol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is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In Scope</a:t>
            </a:r>
            <a:r>
              <a:rPr lang="nl-NL" i="0" dirty="0"/>
              <a:t>: 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Wat is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afbakening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van het project?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Waar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gaat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het team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zich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op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richten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 (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afdeling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product,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klant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machine,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omvang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Out of Scope</a:t>
            </a:r>
            <a:r>
              <a:rPr lang="nl-NL" i="0" dirty="0"/>
              <a:t>: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Waar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gaat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het team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zich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niet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op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richten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 (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afdeling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product,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klant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machine,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omvang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Harde opbrengsten</a:t>
            </a:r>
            <a:r>
              <a:rPr lang="nl-NL" i="0" dirty="0"/>
              <a:t>: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Geef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berekening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die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een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inschatting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geeft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van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beoogde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harde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besparingen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op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jaarbasis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(xxx k€ /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jaar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). </a:t>
            </a:r>
            <a:endParaRPr lang="nl-NL" i="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Zachte opbrengsten</a:t>
            </a:r>
            <a:r>
              <a:rPr lang="nl-NL" i="0" dirty="0"/>
              <a:t>: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Benoem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bijkomende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opbrengsten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die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niet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in geld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zijn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uit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te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drukken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zoals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tevreden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klanten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en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lagere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werkdruk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Risico &amp; </a:t>
            </a:r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beheersing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: Wat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zijn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grootste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risico’s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van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dit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project? Hoe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beheers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je de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risico’s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8679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b="0" i="0" noProof="0" dirty="0"/>
              <a:t>Tip: Bekijk het voorbeeld in het boek.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b="1" i="0" noProof="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noProof="0" dirty="0"/>
              <a:t>VOC</a:t>
            </a:r>
            <a:r>
              <a:rPr lang="nl-NL" i="0" noProof="0" dirty="0"/>
              <a:t>: </a:t>
            </a:r>
            <a:r>
              <a:rPr lang="nl-NL" sz="1200" i="0" kern="1200" noProof="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Voice of Customer mag vaag zijn en is bijv. afkomstig van Net Promoter Score, KANO, Pareto etc.</a:t>
            </a:r>
            <a:endParaRPr lang="nl-NL" i="0" noProof="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noProof="0" dirty="0"/>
              <a:t>VOB</a:t>
            </a:r>
            <a:r>
              <a:rPr lang="nl-NL" i="0" noProof="0" dirty="0"/>
              <a:t>: </a:t>
            </a:r>
            <a:r>
              <a:rPr lang="nl-NL" sz="1200" i="0" kern="1200" noProof="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Voice of Business gaat over de eisen/wensen van de ‘Interne klant’ of over het belang voor de Organisatie als geheel.</a:t>
            </a:r>
            <a:endParaRPr lang="nl-NL" i="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i="0" noProof="0" dirty="0"/>
              <a:t>CTQext</a:t>
            </a:r>
            <a:r>
              <a:rPr lang="nl-NL" i="0" noProof="0" dirty="0"/>
              <a:t>: De CTQext is de meetbare grootheid waarop de klant het product/dienst beoordeelt. Dit getal is gekoppeld aan ‘het probleem’ of ‘de klacht’ of ‘de uitval’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noProof="0" dirty="0"/>
              <a:t>CTQint</a:t>
            </a:r>
            <a:r>
              <a:rPr lang="nl-NL" i="0" noProof="0" dirty="0"/>
              <a:t>: De CTQint is de meetbare grotheden waarop de interne organisatie de kwaliteit van het product of dienst meet. Is deze waarde goed genoeg om aan de CTQext te voldoen?</a:t>
            </a:r>
          </a:p>
          <a:p>
            <a:endParaRPr lang="nl-NL" i="0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10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Resource manager</a:t>
            </a:r>
            <a:r>
              <a:rPr lang="nl-NL" dirty="0"/>
              <a:t>: Optioneel, diegene die zorgt voor </a:t>
            </a:r>
            <a:r>
              <a:rPr lang="nl-NL"/>
              <a:t>de middelen of teamleden</a:t>
            </a: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 err="1"/>
              <a:t>Champion</a:t>
            </a:r>
            <a:r>
              <a:rPr lang="nl-NL" dirty="0"/>
              <a:t>: Opdrachtgever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Gebruiker</a:t>
            </a:r>
            <a:r>
              <a:rPr lang="nl-NL" dirty="0"/>
              <a:t>: Optioneel, diegene die blij wordt van het resultaat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MBB</a:t>
            </a:r>
            <a:r>
              <a:rPr lang="nl-NL" dirty="0"/>
              <a:t>: Ervaren coach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Projectmanager</a:t>
            </a:r>
            <a:r>
              <a:rPr lang="nl-NL" dirty="0"/>
              <a:t>: Opdrachtnemer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550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Wie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gaan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straks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het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vernieuwde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proces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uitvoeren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Is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er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weerstand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tegen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veranderingen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Benoem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hoe je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gedurende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jouw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project de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medewerkers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die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niet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in de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werkgroep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zitten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mee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wil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nemen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in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alle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1198" i="0" kern="1200" dirty="0" err="1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ontwikkelingen</a:t>
            </a:r>
            <a:r>
              <a:rPr lang="en-US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.</a:t>
            </a:r>
            <a:endParaRPr lang="nl-NL" sz="1198" i="0" kern="1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98" i="0" kern="1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Gebruik hier eventueel een communicatieplan voor</a:t>
            </a:r>
            <a:endParaRPr lang="en-US" sz="1198" i="0" kern="1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064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SIPOC of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Spaghettidiagram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verplicht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element om het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hoofdlijnen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beschrijven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visualiseren</a:t>
            </a:r>
            <a:endParaRPr lang="nl-NL" sz="120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20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Leverancier: </a:t>
            </a:r>
            <a:r>
              <a:rPr lang="nl-NL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Diegenen die de inputs aanleveren</a:t>
            </a:r>
            <a:endParaRPr lang="nl-NL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Inputs</a:t>
            </a:r>
            <a:r>
              <a:rPr lang="nl-NL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Inputvariabelen, ruisfactoren, procedures / protocollen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</a:t>
            </a:r>
            <a:r>
              <a:rPr lang="nl-NL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Indien nodig, geef een detailuitwerking van het proces</a:t>
            </a:r>
            <a:endParaRPr lang="en-US" sz="120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Outputs</a:t>
            </a:r>
            <a:r>
              <a:rPr lang="nl-NL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Outputvariabelen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Klant: </a:t>
            </a:r>
            <a:r>
              <a:rPr lang="nl-NL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Diegenen die het product of dienst in (ver)krijgen</a:t>
            </a:r>
            <a:endParaRPr lang="nl-NL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034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5127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/>
              <a:t>Lean-project: </a:t>
            </a:r>
            <a:r>
              <a:rPr lang="nl-NL" i="0"/>
              <a:t>geef een beoordeling van de nauwkeurigheid (geen systematische afwijking) en betrouwbaarheid van de data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/>
              <a:t>Six Sigma project: </a:t>
            </a:r>
            <a:r>
              <a:rPr lang="nl-NL" i="0"/>
              <a:t>laat de uitkomsten van de meetsysteemanalyse (MSA) zien voor de betrouwbaarheid van de data, inclusief de conclusies die daar uit worden getrokken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Omschrijf de bron en de kwaliteit van de gebruikte data</a:t>
            </a:r>
            <a:endParaRPr lang="en-US" sz="1200" b="0" i="0" kern="0">
              <a:solidFill>
                <a:srgbClr val="000000"/>
              </a:solidFill>
              <a:latin typeface="+mn-lt"/>
              <a:ea typeface="+mn-ea"/>
              <a:cs typeface="Arial" pitchFamily="34" charset="0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kern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Omschrijf hoe de data is verzameld. </a:t>
            </a:r>
            <a:r>
              <a:rPr lang="en-US" sz="1200" i="0" kern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Hoe is de kwaliteit van de data geverifieerd?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CTQint is de meetbare grootheid waarop de interne organisatie de kwaliteit van het product of dienst beoordeeld. 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0771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Hoe is de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CTQint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in het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verleden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geweest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?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Plot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historische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data of data van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een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steekproef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of data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gerelateerd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aan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het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probleem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in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bijvoorbeeld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een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grafiek</a:t>
            </a:r>
            <a:r>
              <a:rPr lang="en-US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.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Geef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aan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welke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conclusie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er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kan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worden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getrokken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over </a:t>
            </a:r>
            <a:r>
              <a:rPr lang="en-US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de prestatie 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van de CTQ. </a:t>
            </a:r>
          </a:p>
          <a:p>
            <a:endParaRPr lang="nl-NL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7387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Beoordeel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of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eerder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genoemde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meetbare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target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voor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CTQint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/of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doelstelling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realistisch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is.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Koppel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doelstelling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aan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CTQint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Stel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dat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CTQint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deze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meetwaarde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haalt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, is het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probleem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dan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verholpen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? Is de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klant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/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organisatie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dan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tevreden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?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018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1796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>
                <a:solidFill>
                  <a:srgbClr val="000000"/>
                </a:solidFill>
                <a:latin typeface="Arial"/>
                <a:cs typeface="Arial" pitchFamily="34" charset="0"/>
              </a:rPr>
              <a:t>Suggestie: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Gebruik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stroomdiagram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voor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err="1">
                <a:solidFill>
                  <a:srgbClr val="000000"/>
                </a:solidFill>
                <a:latin typeface="Arial"/>
                <a:cs typeface="Arial" pitchFamily="34" charset="0"/>
              </a:rPr>
              <a:t>een</a:t>
            </a: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 project 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met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kwaliteitsproblemen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(rework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en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defects).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Gebruik een Swimlane om </a:t>
            </a:r>
            <a:r>
              <a:rPr lang="nl-NL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verantwoordelijkheden van deelprocessen binnen het totale proces te onderscheiden.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Gebruik een </a:t>
            </a: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VSM 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Current State </a:t>
            </a:r>
            <a:r>
              <a:rPr lang="en-US" sz="1200" i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voor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err="1">
                <a:solidFill>
                  <a:srgbClr val="000000"/>
                </a:solidFill>
                <a:latin typeface="Arial"/>
                <a:cs typeface="Arial" pitchFamily="34" charset="0"/>
              </a:rPr>
              <a:t>een</a:t>
            </a: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 project </a:t>
            </a:r>
            <a:r>
              <a:rPr lang="en-US" sz="1200" i="0" dirty="0">
                <a:solidFill>
                  <a:srgbClr val="000000"/>
                </a:solidFill>
                <a:latin typeface="Arial"/>
                <a:cs typeface="Arial" pitchFamily="34" charset="0"/>
              </a:rPr>
              <a:t>met </a:t>
            </a:r>
            <a:r>
              <a:rPr lang="en-US" sz="1200" i="0" err="1">
                <a:solidFill>
                  <a:srgbClr val="000000"/>
                </a:solidFill>
                <a:latin typeface="Arial"/>
                <a:cs typeface="Arial" pitchFamily="34" charset="0"/>
              </a:rPr>
              <a:t>problemen</a:t>
            </a:r>
            <a:r>
              <a:rPr lang="en-US" sz="1200" i="0">
                <a:solidFill>
                  <a:srgbClr val="000000"/>
                </a:solidFill>
                <a:latin typeface="Arial"/>
                <a:cs typeface="Arial" pitchFamily="34" charset="0"/>
              </a:rPr>
              <a:t> over doorlooptijden of onderhandenwerk.</a:t>
            </a:r>
            <a:endParaRPr lang="nl-NL" sz="1200" i="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202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Ishikawa: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Hou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brainstormsessie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met het team over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mogelijke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oorzaken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voor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het </a:t>
            </a:r>
            <a:r>
              <a:rPr lang="en-US" sz="1200" i="0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probleem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8195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5-Why: 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stel vijf keer de waarom-vraag om tot de grondoorzaak te komen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198" noProof="0"/>
              <a:t>Geef de</a:t>
            </a:r>
            <a:r>
              <a:rPr lang="nl-NL" sz="1198" baseline="0" noProof="0"/>
              <a:t> </a:t>
            </a:r>
            <a:r>
              <a:rPr lang="nl-NL" sz="1198" noProof="0" dirty="0"/>
              <a:t>grondoorzaak/grondoorzaken voor het probleem aan. Onderbouw deze keuze.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Lever bewijs dat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verband</a:t>
            </a:r>
            <a:r>
              <a:rPr lang="en-US" dirty="0"/>
              <a:t> </a:t>
            </a:r>
            <a:r>
              <a:rPr lang="en-US" dirty="0" err="1"/>
              <a:t>bestaat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de </a:t>
            </a:r>
            <a:r>
              <a:rPr lang="en-US" dirty="0" err="1"/>
              <a:t>genoemde</a:t>
            </a:r>
            <a:r>
              <a:rPr lang="en-US" dirty="0"/>
              <a:t> </a:t>
            </a:r>
            <a:r>
              <a:rPr lang="en-US" dirty="0" err="1"/>
              <a:t>kernoorzaak</a:t>
            </a:r>
            <a:r>
              <a:rPr lang="en-US" dirty="0"/>
              <a:t>/</a:t>
            </a:r>
            <a:r>
              <a:rPr lang="en-US" dirty="0" err="1"/>
              <a:t>kernoorzaken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 performance van het </a:t>
            </a:r>
            <a:r>
              <a:rPr lang="en-US" dirty="0" err="1"/>
              <a:t>proces</a:t>
            </a:r>
            <a:r>
              <a:rPr lang="en-US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899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875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VSM Future State: </a:t>
            </a:r>
            <a:r>
              <a:rPr lang="en-US"/>
              <a:t>geef hier het nieuwe of het beoogde procesbeschrijving middels een VSM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Process map: </a:t>
            </a:r>
            <a:r>
              <a:rPr lang="en-US"/>
              <a:t>beschrijving </a:t>
            </a:r>
            <a:r>
              <a:rPr lang="en-US" dirty="0"/>
              <a:t>van het </a:t>
            </a:r>
            <a:r>
              <a:rPr lang="en-US" dirty="0" err="1"/>
              <a:t>nieuwe</a:t>
            </a:r>
            <a:r>
              <a:rPr lang="en-US" dirty="0"/>
              <a:t> process, </a:t>
            </a:r>
            <a:r>
              <a:rPr lang="en-US" dirty="0" err="1"/>
              <a:t>werkwijze</a:t>
            </a:r>
            <a:r>
              <a:rPr lang="en-US" dirty="0"/>
              <a:t> of </a:t>
            </a:r>
            <a:r>
              <a:rPr lang="en-US" dirty="0" err="1"/>
              <a:t>technische</a:t>
            </a:r>
            <a:r>
              <a:rPr lang="en-US" dirty="0"/>
              <a:t> </a:t>
            </a:r>
            <a:r>
              <a:rPr lang="en-US" dirty="0" err="1"/>
              <a:t>oplossing</a:t>
            </a:r>
            <a:r>
              <a:rPr lang="en-US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890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beschrijving</a:t>
            </a:r>
            <a:r>
              <a:rPr lang="en-US" dirty="0"/>
              <a:t> </a:t>
            </a:r>
            <a:r>
              <a:rPr lang="en-US" dirty="0" err="1"/>
              <a:t>gegeven</a:t>
            </a:r>
            <a:r>
              <a:rPr lang="en-US" dirty="0"/>
              <a:t> van de </a:t>
            </a:r>
            <a:r>
              <a:rPr lang="en-US" dirty="0" err="1"/>
              <a:t>gerealiseerde</a:t>
            </a:r>
            <a:r>
              <a:rPr lang="en-US" dirty="0"/>
              <a:t> </a:t>
            </a:r>
            <a:r>
              <a:rPr lang="en-US" dirty="0" err="1"/>
              <a:t>verbeteringen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Tools: Kaizen </a:t>
            </a:r>
            <a:r>
              <a:rPr lang="en-US" dirty="0" err="1"/>
              <a:t>projecten</a:t>
            </a:r>
            <a:r>
              <a:rPr lang="en-US" dirty="0"/>
              <a:t>, TPM,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specificaties</a:t>
            </a:r>
            <a:r>
              <a:rPr lang="en-US" dirty="0"/>
              <a:t>, </a:t>
            </a:r>
            <a:r>
              <a:rPr lang="en-US" dirty="0" err="1"/>
              <a:t>aangepast</a:t>
            </a:r>
            <a:r>
              <a:rPr lang="en-US" dirty="0"/>
              <a:t> </a:t>
            </a:r>
            <a:r>
              <a:rPr lang="en-US" dirty="0" err="1"/>
              <a:t>ontwerp</a:t>
            </a:r>
            <a:r>
              <a:rPr lang="en-US" dirty="0"/>
              <a:t>, </a:t>
            </a:r>
            <a:r>
              <a:rPr lang="en-US" dirty="0" err="1"/>
              <a:t>nieuwe</a:t>
            </a:r>
            <a:r>
              <a:rPr lang="en-US" dirty="0"/>
              <a:t> tools, </a:t>
            </a:r>
            <a:r>
              <a:rPr lang="en-US" dirty="0" err="1"/>
              <a:t>balancering</a:t>
            </a:r>
            <a:r>
              <a:rPr lang="en-US" dirty="0"/>
              <a:t>, </a:t>
            </a:r>
            <a:r>
              <a:rPr lang="en-US" dirty="0" err="1"/>
              <a:t>eliminatie</a:t>
            </a:r>
            <a:r>
              <a:rPr lang="en-US" dirty="0"/>
              <a:t> van Muda, Muri, Mura, </a:t>
            </a:r>
            <a:r>
              <a:rPr lang="en-US" dirty="0" err="1"/>
              <a:t>Poka</a:t>
            </a:r>
            <a:r>
              <a:rPr lang="en-US" dirty="0"/>
              <a:t> Yoke, </a:t>
            </a:r>
            <a:r>
              <a:rPr lang="en-US" dirty="0" err="1"/>
              <a:t>instructie</a:t>
            </a:r>
            <a:r>
              <a:rPr lang="en-US" dirty="0"/>
              <a:t> </a:t>
            </a:r>
            <a:r>
              <a:rPr lang="en-US" dirty="0" err="1"/>
              <a:t>medewerkers</a:t>
            </a:r>
            <a:r>
              <a:rPr lang="en-US" dirty="0"/>
              <a:t>, etc.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9865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beschrijving</a:t>
            </a:r>
            <a:r>
              <a:rPr lang="en-US" dirty="0"/>
              <a:t> </a:t>
            </a:r>
            <a:r>
              <a:rPr lang="en-US" dirty="0" err="1"/>
              <a:t>gegeven</a:t>
            </a:r>
            <a:r>
              <a:rPr lang="en-US" dirty="0"/>
              <a:t> van de </a:t>
            </a:r>
            <a:r>
              <a:rPr lang="en-US" dirty="0" err="1"/>
              <a:t>resultaten</a:t>
            </a:r>
            <a:r>
              <a:rPr lang="en-US" dirty="0"/>
              <a:t> van het </a:t>
            </a:r>
            <a:r>
              <a:rPr lang="en-US" dirty="0" err="1"/>
              <a:t>verbeterde</a:t>
            </a:r>
            <a:r>
              <a:rPr lang="en-US" dirty="0"/>
              <a:t>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Tools: (Rolled </a:t>
            </a:r>
            <a:r>
              <a:rPr lang="en-US" dirty="0" err="1"/>
              <a:t>Throughtput</a:t>
            </a:r>
            <a:r>
              <a:rPr lang="en-US" dirty="0"/>
              <a:t>) Yield </a:t>
            </a:r>
            <a:r>
              <a:rPr lang="en-US" dirty="0" err="1"/>
              <a:t>verbetering</a:t>
            </a:r>
            <a:r>
              <a:rPr lang="en-US" dirty="0"/>
              <a:t>, </a:t>
            </a:r>
            <a:r>
              <a:rPr lang="en-US" dirty="0" err="1"/>
              <a:t>doorlooptijdverbetering</a:t>
            </a:r>
            <a:r>
              <a:rPr lang="en-US" dirty="0"/>
              <a:t>, Mail van </a:t>
            </a:r>
            <a:r>
              <a:rPr lang="en-US" dirty="0" err="1"/>
              <a:t>blije</a:t>
            </a:r>
            <a:r>
              <a:rPr lang="en-US" dirty="0"/>
              <a:t> </a:t>
            </a:r>
            <a:r>
              <a:rPr lang="en-US" dirty="0" err="1"/>
              <a:t>klant</a:t>
            </a:r>
            <a:r>
              <a:rPr lang="en-US" dirty="0"/>
              <a:t>, etc.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Zijn de (meetbare) doelstellingen gehaald?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Wat zijn de gerealiseerde besparingen en hoe verhouden deze zich tot de beoogde besparingen? </a:t>
            </a:r>
            <a:r>
              <a: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(hard</a:t>
            </a:r>
            <a:r>
              <a:rPr kumimoji="0" lang="nl-NL" sz="1200" b="0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en soft)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i="0" kern="0" baseline="0">
                <a:solidFill>
                  <a:srgbClr val="000000"/>
                </a:solidFill>
                <a:latin typeface="Arial"/>
                <a:cs typeface="Arial" pitchFamily="34" charset="0"/>
              </a:rPr>
              <a:t>Efficiëntieverbetering,</a:t>
            </a:r>
            <a:r>
              <a:rPr lang="nl-NL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 reductie van bewerkingstijden of doorlooptijden, vermindering van defects en uitval, verbetering OEE / TTE percentage etc.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1207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0811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/>
              <a:t>Borging van verbeteringen</a:t>
            </a:r>
            <a:r>
              <a:rPr lang="nl-NL" i="0"/>
              <a:t>: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Zijn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alle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kwaliteitsdocumenten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aangepast</a:t>
            </a:r>
            <a:r>
              <a:rPr lang="en-US" sz="1200" i="0" kern="0" dirty="0">
                <a:solidFill>
                  <a:srgbClr val="000000"/>
                </a:solidFill>
                <a:latin typeface="Arial"/>
                <a:cs typeface="Arial" pitchFamily="34" charset="0"/>
              </a:rPr>
              <a:t> / up to date?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Is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iedereen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juist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geïnstrueerd</a:t>
            </a:r>
            <a:r>
              <a:rPr kumimoji="0" lang="en-US" sz="1200" b="0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kern="0">
                <a:solidFill>
                  <a:srgbClr val="000000"/>
                </a:solidFill>
                <a:latin typeface="Arial"/>
                <a:cs typeface="Arial" pitchFamily="34" charset="0"/>
              </a:rPr>
              <a:t>Open acties</a:t>
            </a:r>
            <a:r>
              <a:rPr lang="en-US" sz="1200" i="0" kern="0">
                <a:solidFill>
                  <a:srgbClr val="000000"/>
                </a:solidFill>
                <a:latin typeface="Arial"/>
                <a:cs typeface="Arial" pitchFamily="34" charset="0"/>
              </a:rPr>
              <a:t>: Zijn de acties die nog open staan goed geregeld (wie, wat, wanneer)?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Borging</a:t>
            </a:r>
            <a:r>
              <a:rPr lang="nl-N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Wie zijn er aangewezen / aangesteld om de kwaliteit/gemaakte afspraken in de toekomst te garanderen en eventuele situaties op te pakken? Op welke wijze worden kwaliteit/gemaakte afspraken gecheckt? Geef aan hoe de prestaties van de CTQ in de toekomst wordt gemonitord.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453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Conclusies</a:t>
            </a:r>
            <a:r>
              <a:rPr lang="nl-NL" i="0" dirty="0"/>
              <a:t>: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Wat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zijn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de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belangrijkste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conclusies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van het project?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i="0" dirty="0"/>
              <a:t>Aanbevelingen</a:t>
            </a:r>
            <a:r>
              <a:rPr lang="nl-NL" i="0" dirty="0"/>
              <a:t>: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Wat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zijn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aanbevelingen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van het team?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Zijn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er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eventuele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spin offs?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endParaRPr lang="nl-NL" i="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i="0" dirty="0" err="1"/>
              <a:t>Lessons</a:t>
            </a:r>
            <a:r>
              <a:rPr lang="nl-NL" b="1" i="0" dirty="0"/>
              <a:t> </a:t>
            </a:r>
            <a:r>
              <a:rPr lang="nl-NL" b="1" i="0" dirty="0" err="1"/>
              <a:t>learned</a:t>
            </a:r>
            <a:r>
              <a:rPr lang="nl-NL" b="1" i="0" dirty="0"/>
              <a:t>: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Wat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zijn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de lessen die we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geleerd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hebben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?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Wat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zouden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we de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volgende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keer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anders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willen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/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anders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doen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Gaan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onze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college’s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niet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dezelfde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fouten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i="0" kern="0" baseline="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maken</a:t>
            </a:r>
            <a:r>
              <a:rPr lang="en-US" sz="1200" i="0" kern="0" baseline="0" dirty="0">
                <a:solidFill>
                  <a:srgbClr val="000000"/>
                </a:solidFill>
                <a:latin typeface="Arial"/>
                <a:cs typeface="Arial" pitchFamily="34" charset="0"/>
              </a:rPr>
              <a:t>?</a:t>
            </a:r>
            <a:r>
              <a:rPr lang="nl-NL" sz="1200" i="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i="0" dirty="0" err="1"/>
              <a:t>Tav</a:t>
            </a:r>
            <a:r>
              <a:rPr lang="nl-NL" sz="1200" i="0" dirty="0"/>
              <a:t> veranderkundige kant: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i="0" dirty="0"/>
              <a:t>Hoe heb je de organisatie meegekregen?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i="0" dirty="0"/>
              <a:t>Hoe ben je met de weerstand omgegaan en hoe heb je dat weten om te zetten naar veranderbereidheid?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i="0" dirty="0"/>
              <a:t>Welke cultuuraspecten ben je tegengekomen en hoe ben je daar mee omgegaan?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i="0" dirty="0"/>
              <a:t>Wat zou je de volgende keer anders willen/anders doen?</a:t>
            </a:r>
            <a:endParaRPr lang="en-US" sz="1198" i="0" kern="0" dirty="0">
              <a:solidFill>
                <a:srgbClr val="000000"/>
              </a:solidFill>
              <a:latin typeface="Arial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endParaRPr lang="nl-NL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947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5137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dia">
    <p:bg>
      <p:bgPr>
        <a:solidFill>
          <a:srgbClr val="F7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67081" y="1988840"/>
            <a:ext cx="5016578" cy="1945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nl-NL" sz="2400" b="1" i="0" u="none" strike="noStrike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eaLnBrk="0" hangingPunct="0">
              <a:buFont typeface="Arial" pitchFamily="34" charset="0"/>
              <a:buNone/>
            </a:pPr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767081" y="1599179"/>
            <a:ext cx="5016577" cy="389662"/>
          </a:xfr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1200" b="1" spc="2" dirty="0">
                <a:solidFill>
                  <a:srgbClr val="B5121B"/>
                </a:solidFill>
                <a:latin typeface="+mn-lt"/>
                <a:cs typeface="+mn-cs"/>
              </a:defRPr>
            </a:lvl1pPr>
          </a:lstStyle>
          <a:p>
            <a:pPr marL="0" lvl="0" defTabSz="916046" latinLnBrk="0"/>
            <a:r>
              <a:rPr lang="nl-NL" dirty="0"/>
              <a:t>Klik om de ondertitelstijl van het model te bewerken</a:t>
            </a:r>
          </a:p>
        </p:txBody>
      </p:sp>
      <p:sp>
        <p:nvSpPr>
          <p:cNvPr id="12" name="Tijdelijke aanduiding voor inhoud 11"/>
          <p:cNvSpPr>
            <a:spLocks noGrp="1"/>
          </p:cNvSpPr>
          <p:nvPr>
            <p:ph sz="quarter" idx="17"/>
            <p:custDataLst>
              <p:tags r:id="rId3"/>
            </p:custDataLst>
          </p:nvPr>
        </p:nvSpPr>
        <p:spPr>
          <a:xfrm>
            <a:off x="767081" y="4146731"/>
            <a:ext cx="5016577" cy="432601"/>
          </a:xfr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180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defRPr>
            </a:lvl1pPr>
          </a:lstStyle>
          <a:p>
            <a:pPr marL="0" lvl="0" defTabSz="916046" latinLnBrk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F247AAA-99DD-C8A6-CFDC-D83001CF33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68" y="0"/>
            <a:ext cx="5765132" cy="6858000"/>
          </a:xfrm>
          <a:prstGeom prst="rect">
            <a:avLst/>
          </a:prstGeom>
        </p:spPr>
      </p:pic>
      <p:pic>
        <p:nvPicPr>
          <p:cNvPr id="13" name="Picture 2" descr="Afbeeldingsresultaat voor lssa logo">
            <a:extLst>
              <a:ext uri="{FF2B5EF4-FFF2-40B4-BE49-F238E27FC236}">
                <a16:creationId xmlns:a16="http://schemas.microsoft.com/office/drawing/2014/main" id="{70E84A29-5A28-1118-74AB-1A3F2EA9DE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60" y="302120"/>
            <a:ext cx="2122389" cy="5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d-title-rule">
            <a:extLst>
              <a:ext uri="{FF2B5EF4-FFF2-40B4-BE49-F238E27FC236}">
                <a16:creationId xmlns:a16="http://schemas.microsoft.com/office/drawing/2014/main" id="{8FD899DA-211E-3B69-E8AA-66EF67A9E355}"/>
              </a:ext>
            </a:extLst>
          </p:cNvPr>
          <p:cNvSpPr>
            <a:spLocks noGrp="1"/>
          </p:cNvSpPr>
          <p:nvPr userDrawn="1"/>
        </p:nvSpPr>
        <p:spPr>
          <a:xfrm>
            <a:off x="858977" y="4029075"/>
            <a:ext cx="800100" cy="47625"/>
          </a:xfrm>
          <a:prstGeom prst="rect">
            <a:avLst/>
          </a:prstGeom>
          <a:solidFill>
            <a:srgbClr val="C91524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DBE6898-EB06-2A83-66F3-87F40DBF06BE}"/>
              </a:ext>
            </a:extLst>
          </p:cNvPr>
          <p:cNvSpPr txBox="1"/>
          <p:nvPr userDrawn="1"/>
        </p:nvSpPr>
        <p:spPr bwMode="auto">
          <a:xfrm>
            <a:off x="609600" y="6396344"/>
            <a:ext cx="32327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0" defTabSz="916046" latinLnBrk="0"/>
            <a:r>
              <a:rPr lang="nl-NL" sz="1200" b="1" kern="1200" cap="none" spc="2" baseline="0" dirty="0">
                <a:solidFill>
                  <a:srgbClr val="B5121B"/>
                </a:solidFill>
                <a:latin typeface="+mn-lt"/>
                <a:ea typeface="+mn-ea"/>
                <a:cs typeface="+mn-cs"/>
              </a:rPr>
              <a:t>LEAN SIX SIGMA ACADEMY</a:t>
            </a:r>
          </a:p>
        </p:txBody>
      </p:sp>
    </p:spTree>
    <p:extLst>
      <p:ext uri="{BB962C8B-B14F-4D97-AF65-F5344CB8AC3E}">
        <p14:creationId xmlns:p14="http://schemas.microsoft.com/office/powerpoint/2010/main" val="38846594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51385" y="1343256"/>
            <a:ext cx="10969634" cy="5049663"/>
          </a:xfrm>
        </p:spPr>
        <p:txBody>
          <a:bodyPr/>
          <a:lstStyle>
            <a:lvl2pPr marL="465137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2pPr>
            <a:lvl3pPr marL="1003300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3pPr>
            <a:lvl4pPr marL="1541462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4pPr>
            <a:lvl5pPr marL="2079625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199456" y="6654025"/>
            <a:ext cx="1775712" cy="203417"/>
          </a:xfrm>
        </p:spPr>
        <p:txBody>
          <a:bodyPr vert="horz" lIns="91440" tIns="45720" rIns="91440" bIns="45720" rtlCol="0" anchor="ctr"/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4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639275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99456" y="6654025"/>
            <a:ext cx="1775712" cy="203417"/>
          </a:xfrm>
        </p:spPr>
        <p:txBody>
          <a:bodyPr vert="horz" lIns="91440" tIns="45720" rIns="91440" bIns="45720" rtlCol="0" anchor="ctr"/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5C4C288-392B-4A6E-45D8-618B2D387E84}"/>
              </a:ext>
            </a:extLst>
          </p:cNvPr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551385" y="1343256"/>
            <a:ext cx="5760639" cy="5049663"/>
          </a:xfrm>
        </p:spPr>
        <p:txBody>
          <a:bodyPr/>
          <a:lstStyle>
            <a:lvl2pPr marL="465137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2pPr>
            <a:lvl3pPr marL="1003300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3pPr>
            <a:lvl4pPr marL="1541462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4pPr>
            <a:lvl5pPr marL="2079625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29621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3084" y="4415078"/>
            <a:ext cx="10363200" cy="1364602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nl-NL" sz="2400" b="0" i="0" u="none" strike="noStrike" cap="none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63084" y="2713947"/>
            <a:ext cx="10363200" cy="150297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06638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0" y="4797152"/>
            <a:ext cx="12192000" cy="1142930"/>
          </a:xfrm>
          <a:solidFill>
            <a:schemeClr val="tx1">
              <a:lumMod val="85000"/>
              <a:lumOff val="15000"/>
              <a:alpha val="40000"/>
            </a:schemeClr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lang="nl-NL" altLang="nl-NL" sz="2400" cap="none" baseline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13E9C5DA-295F-0050-6723-0CDB023FD48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937901913"/>
      </p:ext>
    </p:extLst>
  </p:cSld>
  <p:clrMapOvr>
    <a:masterClrMapping/>
  </p:clrMapOvr>
  <p:transition/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18C26AC0-104A-F718-C660-A52B1AA03F5A}"/>
              </a:ext>
            </a:extLst>
          </p:cNvPr>
          <p:cNvSpPr>
            <a:spLocks noGrp="1"/>
          </p:cNvSpPr>
          <p:nvPr>
            <p:ph sz="half" idx="15"/>
            <p:custDataLst>
              <p:tags r:id="rId4"/>
            </p:custDataLst>
          </p:nvPr>
        </p:nvSpPr>
        <p:spPr>
          <a:xfrm>
            <a:off x="551384" y="1341684"/>
            <a:ext cx="5544616" cy="50493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/>
            </a:lvl1pPr>
            <a:lvl2pPr>
              <a:defRPr lang="nl-NL"/>
            </a:lvl2pPr>
            <a:lvl3pPr>
              <a:defRPr lang="nl-NL"/>
            </a:lvl3pPr>
            <a:lvl4pPr>
              <a:defRPr lang="nl-NL" sz="1600"/>
            </a:lvl4pPr>
            <a:lvl5pPr>
              <a:defRPr lang="nl-NL" sz="1600"/>
            </a:lvl5pPr>
          </a:lstStyle>
          <a:p>
            <a:pPr lvl="0" eaLnBrk="0" hangingPunct="0"/>
            <a:r>
              <a:rPr lang="nl-NL" dirty="0"/>
              <a:t>Klikken om de tekststijl van het model te bewerken</a:t>
            </a:r>
          </a:p>
          <a:p>
            <a:pPr marL="342900" lvl="1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Tweede niveau</a:t>
            </a:r>
          </a:p>
          <a:p>
            <a:pPr marL="342900" lvl="2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Derde niveau</a:t>
            </a:r>
          </a:p>
          <a:p>
            <a:pPr marL="342900" lvl="3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Vierde niveau</a:t>
            </a:r>
          </a:p>
          <a:p>
            <a:pPr marL="342900" lvl="4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Vijfde niveau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489ABD4-4A25-A9D8-AF59-9C381385EFE4}"/>
              </a:ext>
            </a:extLst>
          </p:cNvPr>
          <p:cNvSpPr>
            <a:spLocks noGrp="1"/>
          </p:cNvSpPr>
          <p:nvPr>
            <p:ph sz="half" idx="16"/>
            <p:custDataLst>
              <p:tags r:id="rId5"/>
            </p:custDataLst>
          </p:nvPr>
        </p:nvSpPr>
        <p:spPr>
          <a:xfrm>
            <a:off x="6121524" y="1341683"/>
            <a:ext cx="5568001" cy="50493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dirty="0"/>
            </a:lvl1pPr>
            <a:lvl2pPr>
              <a:defRPr lang="nl-NL" dirty="0"/>
            </a:lvl2pPr>
            <a:lvl3pPr>
              <a:defRPr lang="nl-NL" dirty="0"/>
            </a:lvl3pPr>
            <a:lvl4pPr>
              <a:defRPr lang="nl-NL" sz="1600" dirty="0"/>
            </a:lvl4pPr>
            <a:lvl5pPr>
              <a:defRPr lang="nl-NL" sz="1600" dirty="0"/>
            </a:lvl5pPr>
          </a:lstStyle>
          <a:p>
            <a:pPr lvl="0" eaLnBrk="0" hangingPunct="0"/>
            <a:r>
              <a:rPr lang="nl-NL" dirty="0"/>
              <a:t>Klikken om de tekststijl van het model te bewerken</a:t>
            </a:r>
          </a:p>
          <a:p>
            <a:pPr marL="342900" lvl="1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Tweede niveau</a:t>
            </a:r>
          </a:p>
          <a:p>
            <a:pPr marL="342900" lvl="2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Derde niveau</a:t>
            </a:r>
          </a:p>
          <a:p>
            <a:pPr marL="342900" lvl="3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Vierde niveau</a:t>
            </a:r>
          </a:p>
          <a:p>
            <a:pPr marL="342900" lvl="4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7659191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51384" y="1341685"/>
            <a:ext cx="5544029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/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51385" y="1982635"/>
            <a:ext cx="5544614" cy="442381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095413" y="1341685"/>
            <a:ext cx="5472609" cy="640949"/>
          </a:xfrm>
        </p:spPr>
        <p:txBody>
          <a:bodyPr anchor="t"/>
          <a:lstStyle>
            <a:lvl1pPr marL="0" indent="0">
              <a:buNone/>
              <a:defRPr lang="nl-NL" sz="2000" b="0" kern="1200" cap="none" baseline="0" dirty="0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095414" y="1982635"/>
            <a:ext cx="5472608" cy="442381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4"/>
            <p:custDataLst>
              <p:tags r:id="rId7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07859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51385" y="1707931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51384" y="2560434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4"/>
            <p:custDataLst>
              <p:tags r:id="rId5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32C6FA2-2047-B690-916A-61F9A93B9C7D}"/>
              </a:ext>
            </a:extLst>
          </p:cNvPr>
          <p:cNvCxnSpPr>
            <a:cxnSpLocks/>
          </p:cNvCxnSpPr>
          <p:nvPr userDrawn="1"/>
        </p:nvCxnSpPr>
        <p:spPr>
          <a:xfrm>
            <a:off x="551384" y="2438400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C23750A8-2EC5-6E14-D69B-3C9D405ECBC8}"/>
              </a:ext>
            </a:extLst>
          </p:cNvPr>
          <p:cNvSpPr>
            <a:spLocks noGrp="1"/>
          </p:cNvSpPr>
          <p:nvPr>
            <p:ph type="body" idx="15"/>
            <p:custDataLst>
              <p:tags r:id="rId6"/>
            </p:custDataLst>
          </p:nvPr>
        </p:nvSpPr>
        <p:spPr>
          <a:xfrm>
            <a:off x="4098531" y="1700808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inhoud 3">
            <a:extLst>
              <a:ext uri="{FF2B5EF4-FFF2-40B4-BE49-F238E27FC236}">
                <a16:creationId xmlns:a16="http://schemas.microsoft.com/office/drawing/2014/main" id="{4CF73383-1B37-C717-5C1C-75D22A562AB7}"/>
              </a:ext>
            </a:extLst>
          </p:cNvPr>
          <p:cNvSpPr>
            <a:spLocks noGrp="1"/>
          </p:cNvSpPr>
          <p:nvPr>
            <p:ph sz="half" idx="16"/>
            <p:custDataLst>
              <p:tags r:id="rId7"/>
            </p:custDataLst>
          </p:nvPr>
        </p:nvSpPr>
        <p:spPr>
          <a:xfrm>
            <a:off x="4098530" y="2553311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C0E54EDD-5574-1030-D5A4-6D090F68F781}"/>
              </a:ext>
            </a:extLst>
          </p:cNvPr>
          <p:cNvCxnSpPr>
            <a:cxnSpLocks/>
          </p:cNvCxnSpPr>
          <p:nvPr userDrawn="1"/>
        </p:nvCxnSpPr>
        <p:spPr>
          <a:xfrm>
            <a:off x="4098530" y="2431277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7DE04E16-1215-DC67-D5BC-A935787BF0CB}"/>
              </a:ext>
            </a:extLst>
          </p:cNvPr>
          <p:cNvSpPr>
            <a:spLocks noGrp="1"/>
          </p:cNvSpPr>
          <p:nvPr>
            <p:ph type="body" idx="17"/>
            <p:custDataLst>
              <p:tags r:id="rId8"/>
            </p:custDataLst>
          </p:nvPr>
        </p:nvSpPr>
        <p:spPr>
          <a:xfrm>
            <a:off x="7680177" y="1700808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inhoud 3">
            <a:extLst>
              <a:ext uri="{FF2B5EF4-FFF2-40B4-BE49-F238E27FC236}">
                <a16:creationId xmlns:a16="http://schemas.microsoft.com/office/drawing/2014/main" id="{4E4F1DA5-BB59-F63C-96C5-F1E80AC4890F}"/>
              </a:ext>
            </a:extLst>
          </p:cNvPr>
          <p:cNvSpPr>
            <a:spLocks noGrp="1"/>
          </p:cNvSpPr>
          <p:nvPr>
            <p:ph sz="half" idx="18"/>
            <p:custDataLst>
              <p:tags r:id="rId9"/>
            </p:custDataLst>
          </p:nvPr>
        </p:nvSpPr>
        <p:spPr>
          <a:xfrm>
            <a:off x="7680176" y="2553311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3C2AAA8-0420-26B4-E88D-8208E8344715}"/>
              </a:ext>
            </a:extLst>
          </p:cNvPr>
          <p:cNvCxnSpPr>
            <a:cxnSpLocks/>
          </p:cNvCxnSpPr>
          <p:nvPr userDrawn="1"/>
        </p:nvCxnSpPr>
        <p:spPr>
          <a:xfrm>
            <a:off x="7680176" y="2431277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1685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64649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9578440-BEB7-6E30-2480-D54829BE64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78290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jdelijke aanduiding voor titel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551384" y="451548"/>
            <a:ext cx="9385457" cy="601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551384" y="1342800"/>
            <a:ext cx="10560051" cy="50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de modelstijlen te bewerken</a:t>
            </a:r>
          </a:p>
          <a:p>
            <a:pPr lvl="1">
              <a:buClr>
                <a:srgbClr val="C00000"/>
              </a:buClr>
            </a:pPr>
            <a:r>
              <a:rPr lang="nl-NL" altLang="nl-NL" dirty="0"/>
              <a:t>Tweede niveau</a:t>
            </a:r>
          </a:p>
          <a:p>
            <a:pPr lvl="2">
              <a:buClr>
                <a:srgbClr val="C00000"/>
              </a:buClr>
            </a:pPr>
            <a:r>
              <a:rPr lang="nl-NL" altLang="nl-NL" dirty="0"/>
              <a:t>Derde niveau</a:t>
            </a:r>
          </a:p>
          <a:p>
            <a:pPr lvl="3">
              <a:buClr>
                <a:srgbClr val="C00000"/>
              </a:buClr>
            </a:pPr>
            <a:r>
              <a:rPr lang="nl-NL" altLang="nl-NL" dirty="0"/>
              <a:t>Vierde niveau</a:t>
            </a:r>
          </a:p>
          <a:p>
            <a:pPr lvl="4">
              <a:buClr>
                <a:srgbClr val="C00000"/>
              </a:buClr>
            </a:pPr>
            <a:r>
              <a:rPr lang="nl-NL" alt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551384" y="267620"/>
            <a:ext cx="3528392" cy="18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 smtId="4294967295"/>
            </a:defPPr>
            <a:lvl1pPr marL="0" algn="l" defTabSz="914400" rtl="0" eaLnBrk="0" fontAlgn="auto" latinLnBrk="0" hangingPunct="0">
              <a:spcBef>
                <a:spcPct val="0"/>
              </a:spcBef>
              <a:spcAft>
                <a:spcPct val="0"/>
              </a:spcAft>
              <a:defRPr lang="nl-NL" sz="1000">
                <a:solidFill>
                  <a:srgbClr val="71604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2860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7432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2004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</a:lstStyle>
          <a:p>
            <a:endParaRPr lang="nl-NL" sz="1000" dirty="0">
              <a:solidFill>
                <a:srgbClr val="71604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3" name="Text Box 2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0" y="6659835"/>
            <a:ext cx="1727200" cy="16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b"/>
          <a:lstStyle>
            <a:defPPr>
              <a:defRPr lang="nl-NL" smtId="4294967295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0000FF"/>
              </a:buClr>
              <a:buSzPct val="125000"/>
              <a:defRPr/>
            </a:pPr>
            <a:r>
              <a:rPr lang="en-US" sz="1000">
                <a:solidFill>
                  <a:schemeClr val="bg1"/>
                </a:solidFill>
              </a:rPr>
              <a:t>© Symbol</a:t>
            </a:r>
          </a:p>
        </p:txBody>
      </p:sp>
      <p:sp>
        <p:nvSpPr>
          <p:cNvPr id="1031" name="Rectangle 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7328" y="6657519"/>
            <a:ext cx="783167" cy="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defPPr>
              <a:defRPr lang="nl-NL" smtId="4294967295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/>
              </a:defRPr>
            </a:lvl9pPr>
          </a:lstStyle>
          <a:p>
            <a:pPr algn="ctr" eaLnBrk="1" hangingPunct="1">
              <a:defRPr/>
            </a:pPr>
            <a:fld id="{CF8796CE-E2AE-4245-AC9D-323BDF512387}" type="slidenum">
              <a:rPr lang="nl-NL" altLang="nl-NL" sz="1200" b="0" smtClean="0">
                <a:solidFill>
                  <a:schemeClr val="bg2">
                    <a:lumMod val="25000"/>
                  </a:schemeClr>
                </a:solidFill>
              </a:rPr>
              <a:pPr algn="ctr" eaLnBrk="1" hangingPunct="1">
                <a:defRPr/>
              </a:pPr>
              <a:t>‹nr.›</a:t>
            </a:fld>
            <a:endParaRPr lang="nl-NL" altLang="nl-NL" sz="1200" b="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 descr="Afbeeldingsresultaat voor lssa logo">
            <a:extLst>
              <a:ext uri="{FF2B5EF4-FFF2-40B4-BE49-F238E27FC236}">
                <a16:creationId xmlns:a16="http://schemas.microsoft.com/office/drawing/2014/main" id="{7BBE0E76-7FBB-808B-A550-174820EE94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9" y="483274"/>
            <a:ext cx="2122389" cy="5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87" r:id="rId2"/>
    <p:sldLayoutId id="2147483998" r:id="rId3"/>
    <p:sldLayoutId id="2147483988" r:id="rId4"/>
    <p:sldLayoutId id="2147483989" r:id="rId5"/>
    <p:sldLayoutId id="2147483990" r:id="rId6"/>
    <p:sldLayoutId id="2147483991" r:id="rId7"/>
    <p:sldLayoutId id="2147483997" r:id="rId8"/>
    <p:sldLayoutId id="2147483992" r:id="rId9"/>
    <p:sldLayoutId id="2147483993" r:id="rId10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nl-NL" sz="2000" b="1" kern="1200" cap="none" spc="190" baseline="0">
          <a:solidFill>
            <a:srgbClr val="71604E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defRPr lang="nl-NL" altLang="nl-NL" sz="2000" b="0" kern="1200" cap="none" baseline="0">
          <a:solidFill>
            <a:srgbClr val="C00000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1pPr>
      <a:lvl2pPr marL="465137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6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2pPr>
      <a:lvl3pPr marL="1003300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6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3pPr>
      <a:lvl4pPr marL="1541462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4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4pPr>
      <a:lvl5pPr marL="2079625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4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DMAIC </a:t>
            </a:r>
            <a:br>
              <a:rPr lang="nl-NL" dirty="0"/>
            </a:br>
            <a:r>
              <a:rPr lang="nl-NL" dirty="0"/>
              <a:t>review template</a:t>
            </a:r>
            <a:endParaRPr lang="nl-NL" noProof="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B5E90D-D881-0A8F-A802-7DFE911D4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F42C8592-FBB8-BF17-5DD4-D90EB1659B4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err="1"/>
              <a:t>titel</a:t>
            </a:r>
            <a:r>
              <a:rPr lang="en-US" dirty="0"/>
              <a:t>: 	&lt;Title&gt;</a:t>
            </a:r>
          </a:p>
          <a:p>
            <a:r>
              <a:rPr lang="en-US" dirty="0"/>
              <a:t>Project type:	&lt;Lean / Lean Six Sigma&gt;</a:t>
            </a:r>
          </a:p>
          <a:p>
            <a:r>
              <a:rPr lang="nl-NL" dirty="0"/>
              <a:t>Organisatie:	&lt;Naam organisatie&gt;</a:t>
            </a:r>
          </a:p>
          <a:p>
            <a:r>
              <a:rPr lang="nl-NL" dirty="0"/>
              <a:t>Project manager:	&lt;Naam Belt&gt;</a:t>
            </a:r>
          </a:p>
          <a:p>
            <a:r>
              <a:rPr lang="nl-NL" dirty="0"/>
              <a:t>Belt level:		&lt;Green Belt / Black Belt&gt;</a:t>
            </a:r>
          </a:p>
          <a:p>
            <a:r>
              <a:rPr lang="nl-NL" dirty="0"/>
              <a:t>Datum:		-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46525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Introductie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prstDash val="sysDash"/>
          </a:ln>
        </p:spPr>
        <p:txBody>
          <a:bodyPr/>
          <a:lstStyle/>
          <a:p>
            <a:r>
              <a:rPr lang="nl-NL" dirty="0"/>
              <a:t>Doelstelling review template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Om het project in te dienen voor certificering door de LSSA</a:t>
            </a:r>
          </a:p>
          <a:p>
            <a:pPr lvl="1"/>
            <a:r>
              <a:rPr lang="nl-NL" dirty="0"/>
              <a:t>Om het project in de eigen organisatie te presenteren</a:t>
            </a:r>
          </a:p>
          <a:p>
            <a:pPr lvl="1"/>
            <a:endParaRPr lang="nl-NL" dirty="0"/>
          </a:p>
          <a:p>
            <a:pPr marL="179387" lvl="1" indent="0">
              <a:buNone/>
            </a:pPr>
            <a:r>
              <a:rPr lang="nl-NL" dirty="0"/>
              <a:t>Richtlijnen:</a:t>
            </a:r>
          </a:p>
          <a:p>
            <a:pPr lvl="1"/>
            <a:r>
              <a:rPr lang="nl-NL" dirty="0"/>
              <a:t>De gevolgde aanpak moet goed te volgen zijn voor mensen met kennis van Lean en/of Six Sigma. Vermijd intern jargon. Leg afkortingen direct bij eerste gebruik uit. </a:t>
            </a:r>
          </a:p>
          <a:p>
            <a:pPr lvl="1"/>
            <a:r>
              <a:rPr lang="nl-NL" dirty="0"/>
              <a:t>In de notities (speaker </a:t>
            </a:r>
            <a:r>
              <a:rPr lang="nl-NL" dirty="0" err="1"/>
              <a:t>notes</a:t>
            </a:r>
            <a:r>
              <a:rPr lang="nl-NL" dirty="0"/>
              <a:t>) staan bij verschillende onderdelen een aantal vragen en acties. Lees deze goed door en beantwoord de vragen zorgvuldig</a:t>
            </a:r>
          </a:p>
          <a:p>
            <a:pPr lvl="1"/>
            <a:r>
              <a:rPr lang="nl-NL" dirty="0"/>
              <a:t>De </a:t>
            </a:r>
            <a:r>
              <a:rPr lang="nl-NL" dirty="0" err="1"/>
              <a:t>self</a:t>
            </a:r>
            <a:r>
              <a:rPr lang="nl-NL" dirty="0"/>
              <a:t>-assessment slides moeten ingevuld zijn als je het project indient</a:t>
            </a:r>
          </a:p>
          <a:p>
            <a:pPr lvl="1"/>
            <a:r>
              <a:rPr lang="nl-NL" dirty="0"/>
              <a:t>Conclusies en beslissingen moeten duidelijk zijn</a:t>
            </a:r>
          </a:p>
          <a:p>
            <a:pPr lvl="1"/>
            <a:r>
              <a:rPr lang="nl-NL" dirty="0"/>
              <a:t>Hou als richtlijn deze slides strak aan als je het project indient. Er mogen maximaal 5 slides extra worden toegevoegd.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algn="ctr"/>
            <a:r>
              <a:rPr lang="nl-NL" altLang="nl-NL" i="1" dirty="0"/>
              <a:t>Verwijder deze slide vóór het inleveren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B6FFCB-0ACD-4932-8563-B16EC54F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766944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B820B0B-5824-4F84-8937-ECDE9C05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DEFINE</a:t>
            </a:r>
            <a:br>
              <a:rPr lang="nl-NL" dirty="0"/>
            </a:br>
            <a:r>
              <a:rPr lang="nl-NL" dirty="0"/>
              <a:t>1 – Probleemomschrijving en afbakening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684FD5-C1DC-4C05-BFEA-FE67FA23E3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U3.E1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90371BC-E1A2-4EAC-36BF-E8BE375EE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103077"/>
            <a:ext cx="2398934" cy="535025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Probleemomschrijving: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719E901-F4BE-AC4C-FD47-162EC8CAB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103077"/>
            <a:ext cx="8393250" cy="5350259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2089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DEFINE</a:t>
            </a:r>
            <a:br>
              <a:rPr lang="nl-NL" noProof="0" dirty="0"/>
            </a:br>
            <a:r>
              <a:rPr lang="nl-NL" dirty="0"/>
              <a:t>1 – Probleemomschrijving en afbakening</a:t>
            </a: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F86EA3-E5BC-8F89-F0E2-3CF0BD1C41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FC7A56E5-9B50-4191-BFA0-9332ECCFC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2718073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92227F41-A355-41CC-B588-B853FD0FA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3525571"/>
            <a:ext cx="8393250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C9E0D7-E116-4477-B1BB-DAF59DD1A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5020215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9775D8C1-05EF-4AE2-92A3-4D86E2AB8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4272893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C2C6BA27-3EE6-4789-955F-AEB937550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103077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EFEACB22-0EFD-4FF3-86B0-8E9C20588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2718073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In Scope:</a:t>
            </a: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19EDEC91-93A3-44C5-A60C-408D6A337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3525571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Out of Scope:</a:t>
            </a: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9E0AAC63-0F40-4551-A467-0272894E8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5020215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Soft benefits: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E609E9C3-CEBF-4EB3-A540-E1A10B285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4272893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Hard benefits:</a:t>
            </a: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28417B6C-0397-401C-8136-4181419A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103077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Project-CTQ(‘s):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AF139EB3-B772-4C9B-81E9-BC27D0025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5767536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99108EAF-310E-4809-9F7E-BF80781CE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5767536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Risico’s en beheersing: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F1BA839-C07C-F2EC-EA65-2D3843FD4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910575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A3582E4-F32B-6C50-0DE8-87B7A09E7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910575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Doelstelling:</a:t>
            </a:r>
          </a:p>
        </p:txBody>
      </p:sp>
    </p:spTree>
    <p:extLst>
      <p:ext uri="{BB962C8B-B14F-4D97-AF65-F5344CB8AC3E}">
        <p14:creationId xmlns:p14="http://schemas.microsoft.com/office/powerpoint/2010/main" val="285192344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DEFINE</a:t>
            </a:r>
            <a:br>
              <a:rPr lang="nl-NL" noProof="0" dirty="0"/>
            </a:br>
            <a:r>
              <a:rPr lang="nl-NL" dirty="0"/>
              <a:t>2</a:t>
            </a:r>
            <a:r>
              <a:rPr lang="nl-NL" noProof="0" dirty="0"/>
              <a:t> – </a:t>
            </a:r>
            <a:r>
              <a:rPr lang="nl-NL" dirty="0"/>
              <a:t>CTQ Flowdown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398E1C-01B7-B94D-B946-622D4EA1CD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Rectangle 52"/>
          <p:cNvSpPr txBox="1">
            <a:spLocks noChangeArrowheads="1"/>
          </p:cNvSpPr>
          <p:nvPr/>
        </p:nvSpPr>
        <p:spPr>
          <a:xfrm>
            <a:off x="1828800" y="1371601"/>
            <a:ext cx="8534400" cy="5127625"/>
          </a:xfrm>
          <a:prstGeom prst="rect">
            <a:avLst/>
          </a:prstGeom>
        </p:spPr>
        <p:txBody>
          <a:bodyPr/>
          <a:lstStyle/>
          <a:p>
            <a:pPr marL="533400" indent="-533400" defTabSz="91440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6D99D9"/>
              </a:buClr>
              <a:buSzPct val="60000"/>
              <a:defRPr/>
            </a:pPr>
            <a:r>
              <a:rPr lang="nl-NL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889514BC-F048-C8C7-48C6-D47D367C53C2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De volgende CTQ is de rode draad binnen dit project: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EBD9F0F-371B-442A-B2B4-D18B682832A8}"/>
              </a:ext>
            </a:extLst>
          </p:cNvPr>
          <p:cNvGraphicFramePr/>
          <p:nvPr/>
        </p:nvGraphicFramePr>
        <p:xfrm>
          <a:off x="908401" y="873849"/>
          <a:ext cx="10722247" cy="442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8581231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DEFINE</a:t>
            </a:r>
            <a:br>
              <a:rPr lang="en-GB" noProof="0" dirty="0"/>
            </a:br>
            <a:r>
              <a:rPr lang="en-GB" noProof="0" dirty="0"/>
              <a:t>3 – </a:t>
            </a:r>
            <a:r>
              <a:rPr lang="nl-NL" dirty="0"/>
              <a:t>Plan en documenteer project</a:t>
            </a:r>
            <a:endParaRPr lang="en-GB" noProof="0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A6AA9F0-96C6-4496-9BDA-45D5FA9AA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Projectteam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EDA206-40A6-9C33-AD9C-5F3C9A5AA2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82080" y="1809711"/>
            <a:ext cx="2781672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82080" y="2783232"/>
            <a:ext cx="2781672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Projectmanager (Belt)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082080" y="2114511"/>
            <a:ext cx="2781672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082080" y="3088032"/>
            <a:ext cx="2781672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055440" y="3791261"/>
            <a:ext cx="35814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Naam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636840" y="3791261"/>
            <a:ext cx="26670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7303839" y="3791261"/>
            <a:ext cx="4475611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Verantwoordelijkheden</a:t>
            </a:r>
          </a:p>
        </p:txBody>
      </p:sp>
      <p:sp>
        <p:nvSpPr>
          <p:cNvPr id="22" name="Rectangle 54"/>
          <p:cNvSpPr>
            <a:spLocks noChangeArrowheads="1"/>
          </p:cNvSpPr>
          <p:nvPr/>
        </p:nvSpPr>
        <p:spPr bwMode="auto">
          <a:xfrm>
            <a:off x="1055440" y="4096061"/>
            <a:ext cx="35814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3" name="Rectangle 55"/>
          <p:cNvSpPr>
            <a:spLocks noChangeArrowheads="1"/>
          </p:cNvSpPr>
          <p:nvPr/>
        </p:nvSpPr>
        <p:spPr bwMode="auto">
          <a:xfrm>
            <a:off x="4636840" y="4096061"/>
            <a:ext cx="26670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4" name="Rectangle 56"/>
          <p:cNvSpPr>
            <a:spLocks noChangeArrowheads="1"/>
          </p:cNvSpPr>
          <p:nvPr/>
        </p:nvSpPr>
        <p:spPr bwMode="auto">
          <a:xfrm>
            <a:off x="7303841" y="4096061"/>
            <a:ext cx="4480791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82D3D2E1-3A2A-9EA0-1B04-DE42F0E1964F}"/>
              </a:ext>
            </a:extLst>
          </p:cNvPr>
          <p:cNvCxnSpPr>
            <a:stCxn id="15" idx="2"/>
            <a:endCxn id="9" idx="0"/>
          </p:cNvCxnSpPr>
          <p:nvPr/>
        </p:nvCxnSpPr>
        <p:spPr>
          <a:xfrm>
            <a:off x="2472916" y="2647911"/>
            <a:ext cx="0" cy="13532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FCAD6FB7-B476-5658-BCED-E83A3D901CA5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2472916" y="3621432"/>
            <a:ext cx="0" cy="16982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67980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Define</a:t>
            </a:r>
            <a:br>
              <a:rPr lang="en-GB" dirty="0"/>
            </a:br>
            <a:r>
              <a:rPr lang="en-GB" noProof="0" dirty="0"/>
              <a:t>3 – </a:t>
            </a:r>
            <a:r>
              <a:rPr lang="nl-NL" dirty="0"/>
              <a:t>Plan en documenteer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cs typeface="Calibri" panose="020F0502020204030204" pitchFamily="34" charset="0"/>
              </a:rPr>
              <a:t>Beschrijf de wijze waarop medewerkers / stakeholders betrokken zijn bij het project</a:t>
            </a:r>
          </a:p>
          <a:p>
            <a:pPr lvl="1"/>
            <a:endParaRPr lang="nl-NL" dirty="0">
              <a:cs typeface="Calibri" panose="020F0502020204030204" pitchFamily="34" charset="0"/>
            </a:endParaRPr>
          </a:p>
          <a:p>
            <a:pPr lvl="1"/>
            <a:r>
              <a:rPr lang="nl-NL" dirty="0"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C85173A-D718-FA75-C2FE-2551C04330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/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8086856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DEFINE</a:t>
            </a:r>
            <a:br>
              <a:rPr lang="en-GB" noProof="0" dirty="0"/>
            </a:br>
            <a:r>
              <a:rPr lang="en-GB" noProof="0" dirty="0"/>
              <a:t>3 – </a:t>
            </a:r>
            <a:r>
              <a:rPr lang="nl-NL" dirty="0"/>
              <a:t>Plan en documenteer project</a:t>
            </a:r>
            <a:endParaRPr lang="en-GB" noProof="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83D450C-485A-458E-B4E0-D66873AFA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SIPOC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3680D53F-5F6D-7F41-4BC0-95CFAB2C08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4" name="Tijdelijke aanduiding voor inhoud 4">
            <a:extLst>
              <a:ext uri="{FF2B5EF4-FFF2-40B4-BE49-F238E27FC236}">
                <a16:creationId xmlns:a16="http://schemas.microsoft.com/office/drawing/2014/main" id="{B16ABF97-B826-F579-2396-4580B6BBD92B}"/>
              </a:ext>
            </a:extLst>
          </p:cNvPr>
          <p:cNvGraphicFramePr>
            <a:graphicFrameLocks/>
          </p:cNvGraphicFramePr>
          <p:nvPr/>
        </p:nvGraphicFramePr>
        <p:xfrm>
          <a:off x="1055440" y="1873035"/>
          <a:ext cx="10729192" cy="360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37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0762">
                <a:tc>
                  <a:txBody>
                    <a:bodyPr/>
                    <a:lstStyle/>
                    <a:p>
                      <a:pPr algn="ctr"/>
                      <a:r>
                        <a:rPr lang="nl-NL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Suppliers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Inputs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Process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NL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Outputs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420">
                <a:tc>
                  <a:txBody>
                    <a:bodyPr/>
                    <a:lstStyle/>
                    <a:p>
                      <a:pPr algn="ctr"/>
                      <a:endParaRPr lang="nl-NL" sz="14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4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4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4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4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89965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366886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14818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74159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nl-NL" sz="1100" noProof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74437"/>
                  </a:ext>
                </a:extLst>
              </a:tr>
            </a:tbl>
          </a:graphicData>
        </a:graphic>
      </p:graphicFrame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321F62CC-BBB9-5F94-61DA-41DFD809CA1C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320016" y="3927827"/>
            <a:ext cx="4104576" cy="18757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EBF3884-7A59-481C-16A8-24F1923AB4CF}"/>
              </a:ext>
            </a:extLst>
          </p:cNvPr>
          <p:cNvGraphicFramePr/>
          <p:nvPr/>
        </p:nvGraphicFramePr>
        <p:xfrm>
          <a:off x="1055440" y="5803553"/>
          <a:ext cx="10729192" cy="72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14371092-8D68-6395-0159-9DE0342E6B0D}"/>
              </a:ext>
            </a:extLst>
          </p:cNvPr>
          <p:cNvCxnSpPr>
            <a:stCxn id="10" idx="4"/>
            <a:endCxn id="11" idx="0"/>
          </p:cNvCxnSpPr>
          <p:nvPr/>
        </p:nvCxnSpPr>
        <p:spPr>
          <a:xfrm flipH="1">
            <a:off x="6780017" y="2986455"/>
            <a:ext cx="1" cy="527373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433691AF-4758-0605-8E00-CF1A643849D2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>
            <a:off x="6780016" y="4341828"/>
            <a:ext cx="0" cy="527373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al 9">
            <a:extLst>
              <a:ext uri="{FF2B5EF4-FFF2-40B4-BE49-F238E27FC236}">
                <a16:creationId xmlns:a16="http://schemas.microsoft.com/office/drawing/2014/main" id="{427C8FE3-E249-AEB9-BA4A-AAED37BD4033}"/>
              </a:ext>
            </a:extLst>
          </p:cNvPr>
          <p:cNvSpPr/>
          <p:nvPr/>
        </p:nvSpPr>
        <p:spPr>
          <a:xfrm>
            <a:off x="6240017" y="2626454"/>
            <a:ext cx="108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DB15EC76-7133-7753-FE94-CF9B3581B54D}"/>
              </a:ext>
            </a:extLst>
          </p:cNvPr>
          <p:cNvSpPr/>
          <p:nvPr/>
        </p:nvSpPr>
        <p:spPr>
          <a:xfrm>
            <a:off x="6240016" y="3513827"/>
            <a:ext cx="1080000" cy="82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DF4E0256-56DC-3DAB-1740-24ACCD45BC97}"/>
              </a:ext>
            </a:extLst>
          </p:cNvPr>
          <p:cNvSpPr/>
          <p:nvPr/>
        </p:nvSpPr>
        <p:spPr>
          <a:xfrm>
            <a:off x="6240016" y="4869200"/>
            <a:ext cx="108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latin typeface="Calibri" panose="020F0502020204030204" pitchFamily="34" charset="0"/>
                <a:cs typeface="Calibri" panose="020F0502020204030204" pitchFamily="34" charset="0"/>
              </a:rPr>
              <a:t>EIND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3E519E72-BF9B-46B3-57FF-3AFEFF1988CA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1055440" y="3927827"/>
            <a:ext cx="5184576" cy="18757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6319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DEFINE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zijn onderstaande elementen geadresseerd in de Define-fase?</a:t>
            </a:r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Het project adresseert een klantklacht, probleem of business case.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Er is een duidelijke probleemdefinitie.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Doelstellingen zijn helder bepaald en zijn meetbaar.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VOC en VOB zijn gedefinieerd en specificaties zijn helder.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scope van het project is duidelijk bepaald.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belangrijkste stakeholders zijn in kaart gebracht.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Relevante CTQ(s) zijn geselecteerd en een CTQ-</a:t>
            </a:r>
            <a:r>
              <a:rPr lang="nl-NL" noProof="0" dirty="0" err="1"/>
              <a:t>flowdown</a:t>
            </a:r>
            <a:r>
              <a:rPr lang="nl-NL" noProof="0" dirty="0"/>
              <a:t> is gemaakt.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High level procesbeschrijving is gemaakt (b.v. SIPOC).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B9B302A-C346-EF84-EE0E-D076BC2E7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3518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MEASURE</a:t>
            </a:r>
            <a:br>
              <a:rPr lang="en-GB" noProof="0" dirty="0"/>
            </a:br>
            <a:r>
              <a:rPr lang="en-GB" noProof="0" dirty="0"/>
              <a:t>4 – </a:t>
            </a:r>
            <a:r>
              <a:rPr lang="nl-NL" dirty="0"/>
              <a:t>Evalueer het meetsysteem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Evalueer de kwaliteit van de data en het meetsysteem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  <a:p>
            <a:pPr marL="77787" indent="0"/>
            <a:endParaRPr lang="nl-NL" dirty="0"/>
          </a:p>
          <a:p>
            <a:pPr marL="77787" indent="0"/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198EC11-92DE-F343-0E16-A35666E804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944361B-CE1E-4FE1-9045-6D1138647729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66132611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MEASURE</a:t>
            </a:r>
            <a:br>
              <a:rPr lang="nl-NL" noProof="0" dirty="0"/>
            </a:br>
            <a:r>
              <a:rPr lang="nl-NL" noProof="0" dirty="0"/>
              <a:t>5 – </a:t>
            </a:r>
            <a:r>
              <a:rPr lang="nl-NL" dirty="0"/>
              <a:t>Bepaal huidige prestatie</a:t>
            </a:r>
            <a:endParaRPr lang="nl-NL" strike="sngStrike" noProof="0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Huidige (historische) waarde van de CTQ (prestatie van het huidige proces)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9B4C8B4-FED5-4EF8-A086-5818455B9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1FE78FA-3675-496E-9286-E44FFD577273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54822100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MEASURE</a:t>
            </a:r>
            <a:br>
              <a:rPr lang="nl-NL" noProof="0" dirty="0"/>
            </a:br>
            <a:r>
              <a:rPr lang="nl-NL" noProof="0" dirty="0"/>
              <a:t>6 – </a:t>
            </a:r>
            <a:r>
              <a:rPr lang="nl-NL" dirty="0"/>
              <a:t>Bepaal verbeterdoelstellingen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Beoogde doelstelling voor de CTQ’s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03A1CA-FB62-4F2C-8D29-6B719C067B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3C9DC3D-EFD1-41C2-9664-D7621011F29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34384407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Measure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zijn onderstaande elementen geadresseerd in de Measure-fase?</a:t>
            </a:r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verzamelde data zijn representatief voor het project.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kwaliteit van de data is geverifieerd.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Historische data zijn gebruikt om de prestatie in de tijd </a:t>
            </a:r>
            <a:r>
              <a:rPr lang="nl-NL" dirty="0"/>
              <a:t>weer te geven</a:t>
            </a:r>
            <a:r>
              <a:rPr lang="nl-NL" noProof="0" dirty="0"/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procesprestatie is beoordeeld t.o.v. de specificaties.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noProof="0" dirty="0"/>
          </a:p>
          <a:p>
            <a:pPr marL="179387" lvl="1" indent="0">
              <a:buNone/>
            </a:pPr>
            <a:r>
              <a:rPr lang="nl-NL" dirty="0"/>
              <a:t>Voor een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Er is een meetsysteemanalyse (MSA) uitgevoerd.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Procesvariatie is beoordeeld als natuurlijke variatie of bijzondere variatie.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Korte termijn variatie versus </a:t>
            </a:r>
            <a:r>
              <a:rPr lang="nl-NL" noProof="0" dirty="0" err="1"/>
              <a:t>langetermijnvariatie</a:t>
            </a:r>
            <a:r>
              <a:rPr lang="nl-NL" noProof="0" dirty="0"/>
              <a:t> is beoordeeld.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66BB63-6C87-EE4D-B2A1-BB1EDAE4A2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991050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ANALYZE</a:t>
            </a:r>
            <a:br>
              <a:rPr lang="en-GB" noProof="0" dirty="0"/>
            </a:br>
            <a:r>
              <a:rPr lang="en-GB" noProof="0" dirty="0"/>
              <a:t>7 – </a:t>
            </a:r>
            <a:r>
              <a:rPr lang="nl-NL" dirty="0"/>
              <a:t>Breng het proces en de inputs in kaart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Proces stroomdiagram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721C6A2-D82C-B131-13C2-BD39B78D78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9E7AEAEB-9E62-41EF-BD9A-5F3F88D38AF4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CFD693E1-DEA9-4523-8D13-DFE76F5EC5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52" y="2475089"/>
            <a:ext cx="3348415" cy="953911"/>
          </a:xfrm>
          <a:prstGeom prst="rect">
            <a:avLst/>
          </a:prstGeom>
          <a:noFill/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BF6C1F5D-3BC3-48F9-A513-4621FAFB2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3822979"/>
            <a:ext cx="3348416" cy="1693583"/>
          </a:xfrm>
          <a:prstGeom prst="rect">
            <a:avLst/>
          </a:prstGeom>
          <a:noFill/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D7D7709B-96EF-4AA9-86E3-C5A005E77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218" y="2663507"/>
            <a:ext cx="5401310" cy="2853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64671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ANALYZE</a:t>
            </a:r>
            <a:br>
              <a:rPr lang="en-GB" noProof="0" dirty="0"/>
            </a:br>
            <a:r>
              <a:rPr lang="en-GB" noProof="0" dirty="0"/>
              <a:t>8 – </a:t>
            </a:r>
            <a:r>
              <a:rPr lang="nl-NL" dirty="0"/>
              <a:t>Bepaal factoren van </a:t>
            </a:r>
            <a:r>
              <a:rPr lang="nl-NL" altLang="nl-NL" dirty="0"/>
              <a:t>invloed (X</a:t>
            </a:r>
            <a:r>
              <a:rPr lang="nl-NL" sz="18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1..n</a:t>
            </a:r>
            <a:r>
              <a:rPr lang="nl-NL" altLang="nl-NL" dirty="0"/>
              <a:t>)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Factoren (X-en) die van invloed zijn op het proces / CTQ’s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545D153-D7E1-4C71-C389-775D3F726C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Line 78"/>
          <p:cNvSpPr>
            <a:spLocks noChangeShapeType="1"/>
          </p:cNvSpPr>
          <p:nvPr/>
        </p:nvSpPr>
        <p:spPr bwMode="auto">
          <a:xfrm>
            <a:off x="2473647" y="4037931"/>
            <a:ext cx="662463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79"/>
          <p:cNvSpPr>
            <a:spLocks noChangeArrowheads="1"/>
          </p:cNvSpPr>
          <p:nvPr/>
        </p:nvSpPr>
        <p:spPr bwMode="auto">
          <a:xfrm>
            <a:off x="9120510" y="3601368"/>
            <a:ext cx="1223962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Probleem</a:t>
            </a:r>
          </a:p>
        </p:txBody>
      </p:sp>
      <p:sp>
        <p:nvSpPr>
          <p:cNvPr id="8" name="Line 80"/>
          <p:cNvSpPr>
            <a:spLocks noChangeShapeType="1"/>
          </p:cNvSpPr>
          <p:nvPr/>
        </p:nvSpPr>
        <p:spPr bwMode="auto">
          <a:xfrm>
            <a:off x="7906072" y="2396456"/>
            <a:ext cx="904875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Line 81"/>
          <p:cNvSpPr>
            <a:spLocks noChangeShapeType="1"/>
          </p:cNvSpPr>
          <p:nvPr/>
        </p:nvSpPr>
        <p:spPr bwMode="auto">
          <a:xfrm>
            <a:off x="5924873" y="2396456"/>
            <a:ext cx="8683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ine 82"/>
          <p:cNvSpPr>
            <a:spLocks noChangeShapeType="1"/>
          </p:cNvSpPr>
          <p:nvPr/>
        </p:nvSpPr>
        <p:spPr bwMode="auto">
          <a:xfrm>
            <a:off x="3715073" y="2396456"/>
            <a:ext cx="9191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Line 83"/>
          <p:cNvSpPr>
            <a:spLocks noChangeShapeType="1"/>
          </p:cNvSpPr>
          <p:nvPr/>
        </p:nvSpPr>
        <p:spPr bwMode="auto">
          <a:xfrm flipV="1">
            <a:off x="7753672" y="4037931"/>
            <a:ext cx="912813" cy="1482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84"/>
          <p:cNvSpPr txBox="1">
            <a:spLocks noChangeArrowheads="1"/>
          </p:cNvSpPr>
          <p:nvPr/>
        </p:nvSpPr>
        <p:spPr bwMode="auto">
          <a:xfrm>
            <a:off x="2832721" y="1937668"/>
            <a:ext cx="8166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Meten</a:t>
            </a:r>
          </a:p>
        </p:txBody>
      </p:sp>
      <p:sp>
        <p:nvSpPr>
          <p:cNvPr id="13" name="Text Box 85"/>
          <p:cNvSpPr txBox="1">
            <a:spLocks noChangeArrowheads="1"/>
          </p:cNvSpPr>
          <p:nvPr/>
        </p:nvSpPr>
        <p:spPr bwMode="auto">
          <a:xfrm>
            <a:off x="5109100" y="1939255"/>
            <a:ext cx="1015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Machine</a:t>
            </a:r>
          </a:p>
        </p:txBody>
      </p:sp>
      <p:sp>
        <p:nvSpPr>
          <p:cNvPr id="14" name="Text Box 86"/>
          <p:cNvSpPr txBox="1">
            <a:spLocks noChangeArrowheads="1"/>
          </p:cNvSpPr>
          <p:nvPr/>
        </p:nvSpPr>
        <p:spPr bwMode="auto">
          <a:xfrm>
            <a:off x="7298958" y="1939255"/>
            <a:ext cx="716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Mens</a:t>
            </a:r>
          </a:p>
        </p:txBody>
      </p:sp>
      <p:sp>
        <p:nvSpPr>
          <p:cNvPr id="15" name="Text Box 87"/>
          <p:cNvSpPr txBox="1">
            <a:spLocks noChangeArrowheads="1"/>
          </p:cNvSpPr>
          <p:nvPr/>
        </p:nvSpPr>
        <p:spPr bwMode="auto">
          <a:xfrm>
            <a:off x="2545085" y="5582568"/>
            <a:ext cx="1066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Methode</a:t>
            </a: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auto">
          <a:xfrm>
            <a:off x="4561211" y="5582568"/>
            <a:ext cx="7938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Milieu</a:t>
            </a:r>
          </a:p>
        </p:txBody>
      </p:sp>
      <p:sp>
        <p:nvSpPr>
          <p:cNvPr id="17" name="Text Box 89"/>
          <p:cNvSpPr txBox="1">
            <a:spLocks noChangeArrowheads="1"/>
          </p:cNvSpPr>
          <p:nvPr/>
        </p:nvSpPr>
        <p:spPr bwMode="auto">
          <a:xfrm>
            <a:off x="6907535" y="5582568"/>
            <a:ext cx="123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sz="1800">
                <a:latin typeface="Calibri" panose="020F0502020204030204" pitchFamily="34" charset="0"/>
                <a:cs typeface="Calibri" panose="020F0502020204030204" pitchFamily="34" charset="0"/>
              </a:rPr>
              <a:t>Materialen</a:t>
            </a:r>
          </a:p>
        </p:txBody>
      </p:sp>
      <p:sp>
        <p:nvSpPr>
          <p:cNvPr id="18" name="Line 90"/>
          <p:cNvSpPr>
            <a:spLocks noChangeShapeType="1"/>
          </p:cNvSpPr>
          <p:nvPr/>
        </p:nvSpPr>
        <p:spPr bwMode="auto">
          <a:xfrm flipV="1">
            <a:off x="5772472" y="4037930"/>
            <a:ext cx="8953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Line 91"/>
          <p:cNvSpPr>
            <a:spLocks noChangeShapeType="1"/>
          </p:cNvSpPr>
          <p:nvPr/>
        </p:nvSpPr>
        <p:spPr bwMode="auto">
          <a:xfrm flipV="1">
            <a:off x="3562672" y="4037929"/>
            <a:ext cx="9461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16C4EDF4-EFB8-40F4-AAE6-C2F73B3924A3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408596875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ANALYZE</a:t>
            </a:r>
            <a:br>
              <a:rPr lang="en-GB" noProof="0" dirty="0"/>
            </a:br>
            <a:r>
              <a:rPr lang="en-GB" noProof="0" dirty="0"/>
              <a:t>9 – </a:t>
            </a:r>
            <a:r>
              <a:rPr lang="nl-NL" dirty="0"/>
              <a:t>relatie tussen factoren en </a:t>
            </a:r>
            <a:r>
              <a:rPr lang="nl-NL" altLang="nl-NL" dirty="0"/>
              <a:t>resultaat Y = f(</a:t>
            </a:r>
            <a:r>
              <a:rPr lang="nl-NL" altLang="nl-NL" dirty="0" err="1"/>
              <a:t>X</a:t>
            </a:r>
            <a:r>
              <a:rPr lang="nl-NL" sz="1800" baseline="-25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nl-NL" altLang="nl-NL" dirty="0"/>
              <a:t>)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Kernoorzaak van het probleem (Root </a:t>
            </a:r>
            <a:r>
              <a:rPr lang="nl-NL" dirty="0" err="1"/>
              <a:t>cause</a:t>
            </a:r>
            <a:r>
              <a:rPr lang="nl-NL" dirty="0"/>
              <a:t>) </a:t>
            </a:r>
          </a:p>
          <a:p>
            <a:pPr lvl="1"/>
            <a:endParaRPr lang="nl-NL" altLang="nl-NL" dirty="0"/>
          </a:p>
          <a:p>
            <a:pPr lvl="1"/>
            <a:r>
              <a:rPr lang="nl-NL" altLang="nl-NL" dirty="0"/>
              <a:t>…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Relatie tussen de inputfactoren (X-en) en de output (Y)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EF97BE-5457-2E1F-9622-E337B6285F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7109900-9D13-4140-A3F7-212C2D8F9CD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9262898-D2FB-426B-89FA-2764A046C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43" y="1991620"/>
            <a:ext cx="3870697" cy="1875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98067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Analyze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Check: zijn onderstaande elementen geadresseerd in de Analyze-fase?</a:t>
            </a:r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Een detail procesbeschrijving is gemaakt (b.v. VSM Current State).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Potentiële oorzaken zijn in kaart gebracht.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Analyses zijn gebruikt om invloedsfactoren te identificeren.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Data zijn correct geanalyseerd.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Grafische technieken zijn toegepast om de oorzaken te onderzoeken.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De belangrijkste grondoorzaken zijn vastgesteld en goed onderbouwd.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Conclusies zijn helder en (indien van toepassing statistisch) onderbouwd.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dirty="0"/>
          </a:p>
          <a:p>
            <a:pPr marL="179387" lvl="1" indent="0">
              <a:buNone/>
            </a:pPr>
            <a:r>
              <a:rPr lang="nl-NL" dirty="0"/>
              <a:t>Voor een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Hypotheses om de grondoorzaak te toetsen zijn opgesteld en onderzocht.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Statistische technieken zijn toegepast om de oorzaken te onderzoeken.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1008BA7-AE7E-1553-F3D8-0FA215EBB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476501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IMPROVE</a:t>
            </a:r>
            <a:br>
              <a:rPr lang="en-GB" noProof="0" dirty="0"/>
            </a:br>
            <a:r>
              <a:rPr lang="en-GB" noProof="0" dirty="0"/>
              <a:t>10 – </a:t>
            </a:r>
            <a:r>
              <a:rPr lang="en-GB" dirty="0" err="1"/>
              <a:t>Bepaal</a:t>
            </a:r>
            <a:r>
              <a:rPr lang="en-GB" dirty="0"/>
              <a:t> </a:t>
            </a:r>
            <a:r>
              <a:rPr lang="en-GB" dirty="0" err="1"/>
              <a:t>optimale</a:t>
            </a:r>
            <a:r>
              <a:rPr lang="en-GB" dirty="0"/>
              <a:t> </a:t>
            </a:r>
            <a:r>
              <a:rPr lang="en-GB" dirty="0" err="1"/>
              <a:t>procesinstelling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nieuwe proces en/of beoogde verbeteringen 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74AA43-392A-EB94-C275-E1F578DAF4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32997A4-4F2D-4D19-809F-E844BA106C98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284638748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IMPROVE</a:t>
            </a:r>
            <a:br>
              <a:rPr lang="en-GB" noProof="0" dirty="0"/>
            </a:br>
            <a:r>
              <a:rPr lang="en-GB" noProof="0" dirty="0"/>
              <a:t>11 – </a:t>
            </a:r>
            <a:r>
              <a:rPr lang="en-GB" dirty="0" err="1"/>
              <a:t>Implementeer</a:t>
            </a:r>
            <a:r>
              <a:rPr lang="en-GB" dirty="0"/>
              <a:t> </a:t>
            </a:r>
            <a:r>
              <a:rPr lang="en-GB" dirty="0" err="1"/>
              <a:t>voorgestelde</a:t>
            </a:r>
            <a:r>
              <a:rPr lang="en-GB" dirty="0"/>
              <a:t> </a:t>
            </a:r>
            <a:r>
              <a:rPr lang="en-GB" dirty="0" err="1"/>
              <a:t>verbetering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Geïmplementeerde en/of gerealiseerde verbeteringen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063A0AB-37DB-1261-9D98-1CC188BA6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0B3F0968-C897-414C-B6F9-243E36B7D2A9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34670675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IMPROVE</a:t>
            </a:r>
            <a:br>
              <a:rPr lang="nl-NL" noProof="0" dirty="0"/>
            </a:br>
            <a:r>
              <a:rPr lang="nl-NL" noProof="0" dirty="0"/>
              <a:t>12 – </a:t>
            </a:r>
            <a:r>
              <a:rPr lang="nl-NL" dirty="0"/>
              <a:t>Valideer ingevoerde verbetering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Prestaties van het verbeterde proces / CTQ’s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44ECB72-EAD5-CDD9-6A62-7069E2C348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DEAD3DB-B4B0-4FAB-85EC-168426D289B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Conclusie:  </a:t>
            </a:r>
          </a:p>
        </p:txBody>
      </p:sp>
    </p:spTree>
    <p:extLst>
      <p:ext uri="{BB962C8B-B14F-4D97-AF65-F5344CB8AC3E}">
        <p14:creationId xmlns:p14="http://schemas.microsoft.com/office/powerpoint/2010/main" val="216720980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Improve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worden de onderstaande elementen behandeld in de Improve-fase?</a:t>
            </a:r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Risico's </a:t>
            </a:r>
            <a:r>
              <a:rPr lang="nl-NL" noProof="0" dirty="0" err="1"/>
              <a:t>zijn</a:t>
            </a:r>
            <a:r>
              <a:rPr lang="nl-NL" noProof="0" dirty="0"/>
              <a:t> </a:t>
            </a:r>
            <a:r>
              <a:rPr lang="nl-NL" noProof="0" dirty="0" err="1"/>
              <a:t>geïdentificeerd</a:t>
            </a:r>
            <a:r>
              <a:rPr lang="nl-NL" noProof="0" dirty="0"/>
              <a:t> en </a:t>
            </a:r>
            <a:r>
              <a:rPr lang="nl-NL" noProof="0" dirty="0" err="1"/>
              <a:t>aangepakt</a:t>
            </a:r>
            <a:r>
              <a:rPr lang="nl-NL" noProof="0" dirty="0"/>
              <a:t> (</a:t>
            </a:r>
            <a:r>
              <a:rPr lang="nl-NL" noProof="0" dirty="0" err="1"/>
              <a:t>bijv</a:t>
            </a:r>
            <a:r>
              <a:rPr lang="nl-NL" noProof="0" dirty="0"/>
              <a:t>. pFMEA).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Het </a:t>
            </a:r>
            <a:r>
              <a:rPr lang="nl-NL" noProof="0" dirty="0" err="1"/>
              <a:t>verbeterde</a:t>
            </a:r>
            <a:r>
              <a:rPr lang="nl-NL" noProof="0" dirty="0"/>
              <a:t> </a:t>
            </a:r>
            <a:r>
              <a:rPr lang="nl-NL" noProof="0" dirty="0" err="1"/>
              <a:t>proces</a:t>
            </a:r>
            <a:r>
              <a:rPr lang="nl-NL" noProof="0" dirty="0"/>
              <a:t> </a:t>
            </a:r>
            <a:r>
              <a:rPr lang="nl-NL" noProof="0" dirty="0" err="1"/>
              <a:t>voldoet</a:t>
            </a:r>
            <a:r>
              <a:rPr lang="nl-NL" noProof="0" dirty="0"/>
              <a:t> </a:t>
            </a:r>
            <a:r>
              <a:rPr lang="nl-NL" noProof="0" dirty="0" err="1"/>
              <a:t>aan</a:t>
            </a:r>
            <a:r>
              <a:rPr lang="nl-NL" noProof="0" dirty="0"/>
              <a:t> de </a:t>
            </a:r>
            <a:r>
              <a:rPr lang="nl-NL" noProof="0" dirty="0" err="1"/>
              <a:t>eisen</a:t>
            </a:r>
            <a:r>
              <a:rPr lang="nl-NL" noProof="0" dirty="0"/>
              <a:t> van de VOC en VOB.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Er is </a:t>
            </a:r>
            <a:r>
              <a:rPr lang="nl-NL" noProof="0" dirty="0" err="1"/>
              <a:t>een</a:t>
            </a:r>
            <a:r>
              <a:rPr lang="nl-NL" noProof="0" dirty="0"/>
              <a:t> </a:t>
            </a:r>
            <a:r>
              <a:rPr lang="nl-NL" noProof="0" dirty="0" err="1"/>
              <a:t>duidelijk</a:t>
            </a:r>
            <a:r>
              <a:rPr lang="nl-NL" noProof="0" dirty="0"/>
              <a:t> communicatie- en </a:t>
            </a:r>
            <a:r>
              <a:rPr lang="nl-NL" noProof="0" dirty="0" err="1"/>
              <a:t>actieplan</a:t>
            </a:r>
            <a:r>
              <a:rPr lang="nl-NL" noProof="0" dirty="0"/>
              <a:t> </a:t>
            </a:r>
            <a:r>
              <a:rPr lang="nl-NL" noProof="0" dirty="0" err="1"/>
              <a:t>naar</a:t>
            </a:r>
            <a:r>
              <a:rPr lang="nl-NL" noProof="0" dirty="0"/>
              <a:t> de </a:t>
            </a:r>
            <a:r>
              <a:rPr lang="nl-NL" noProof="0" dirty="0" err="1"/>
              <a:t>belanghebbenden</a:t>
            </a:r>
            <a:r>
              <a:rPr lang="nl-NL" noProof="0" dirty="0"/>
              <a:t> toe.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De </a:t>
            </a:r>
            <a:r>
              <a:rPr lang="nl-NL" noProof="0" dirty="0" err="1"/>
              <a:t>klant</a:t>
            </a:r>
            <a:r>
              <a:rPr lang="nl-NL" noProof="0" dirty="0"/>
              <a:t> (Champion) </a:t>
            </a:r>
            <a:r>
              <a:rPr lang="nl-NL" noProof="0" dirty="0" err="1"/>
              <a:t>heeft</a:t>
            </a:r>
            <a:r>
              <a:rPr lang="nl-NL" noProof="0" dirty="0"/>
              <a:t> het </a:t>
            </a:r>
            <a:r>
              <a:rPr lang="nl-NL" noProof="0" dirty="0" err="1"/>
              <a:t>verbetervoorstel</a:t>
            </a:r>
            <a:r>
              <a:rPr lang="nl-NL" noProof="0" dirty="0"/>
              <a:t> </a:t>
            </a:r>
            <a:r>
              <a:rPr lang="nl-NL" noProof="0" dirty="0" err="1"/>
              <a:t>goedgekeurd</a:t>
            </a:r>
            <a:r>
              <a:rPr lang="nl-NL" noProof="0" dirty="0"/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noProof="0" dirty="0"/>
              <a:t>Er wordt een verbetering van de CTQ t.o.v. de baseline aangetoond.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dirty="0"/>
          </a:p>
          <a:p>
            <a:pPr marL="179387" lvl="1" indent="0">
              <a:buNone/>
            </a:pPr>
            <a:r>
              <a:rPr lang="nl-NL" dirty="0"/>
              <a:t>Voor een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Er wordt aangetoond dat de verbetering statistisch significant is.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nl-NL" noProof="0" dirty="0"/>
          </a:p>
          <a:p>
            <a:pPr marL="457200" indent="-457200">
              <a:buFont typeface="+mj-lt"/>
              <a:buAutoNum type="arabicPeriod"/>
            </a:pP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C46DE33-D126-844C-AEA6-5F343A0A75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65201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CONTROL</a:t>
            </a:r>
            <a:br>
              <a:rPr lang="nl-NL" noProof="0" dirty="0"/>
            </a:br>
            <a:r>
              <a:rPr lang="nl-NL" noProof="0" dirty="0"/>
              <a:t>13 – </a:t>
            </a:r>
            <a:r>
              <a:rPr lang="nl-NL" dirty="0"/>
              <a:t>Borg verbetering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altLang="nl-NL" noProof="0" dirty="0"/>
              <a:t>Bewijs voor borging van de verbetering</a:t>
            </a:r>
          </a:p>
          <a:p>
            <a:pPr lvl="1"/>
            <a:r>
              <a:rPr lang="nl-NL" altLang="nl-NL" noProof="0" dirty="0"/>
              <a:t>CTQ van project wordt ook na project gemonitord (eventueel met SPC-tools en OCAP)</a:t>
            </a:r>
          </a:p>
          <a:p>
            <a:pPr lvl="1"/>
            <a:r>
              <a:rPr lang="nl-NL" altLang="nl-NL" noProof="0" dirty="0"/>
              <a:t>Aangepaste tekeningen …</a:t>
            </a:r>
          </a:p>
          <a:p>
            <a:pPr lvl="1"/>
            <a:r>
              <a:rPr lang="nl-NL" altLang="nl-NL" noProof="0" dirty="0"/>
              <a:t>Update standaarden / werkinstructies …</a:t>
            </a:r>
          </a:p>
          <a:p>
            <a:pPr lvl="1"/>
            <a:r>
              <a:rPr lang="nl-NL" altLang="nl-NL" dirty="0"/>
              <a:t>FMEA uitgevoerd en mitigerende maatregelen geïmplementeerd</a:t>
            </a:r>
            <a:endParaRPr lang="nl-NL" altLang="nl-NL" noProof="0" dirty="0"/>
          </a:p>
          <a:p>
            <a:pPr lvl="1"/>
            <a:r>
              <a:rPr lang="nl-NL" altLang="nl-NL" dirty="0"/>
              <a:t>Documentatie (FMEA, Control Plan, …)</a:t>
            </a:r>
          </a:p>
          <a:p>
            <a:pPr lvl="1"/>
            <a:r>
              <a:rPr lang="nl-NL" altLang="nl-NL" noProof="0" dirty="0"/>
              <a:t>Training medewerkers uitgevoerd en trainingsmateriaal aangepast</a:t>
            </a:r>
          </a:p>
          <a:p>
            <a:pPr lvl="1"/>
            <a:r>
              <a:rPr lang="nl-NL" altLang="nl-NL" noProof="0" dirty="0"/>
              <a:t>Aanpassingen in systemen</a:t>
            </a:r>
          </a:p>
          <a:p>
            <a:pPr lvl="1"/>
            <a:r>
              <a:rPr lang="nl-NL" altLang="nl-NL" dirty="0"/>
              <a:t>Aanpassingen in het product</a:t>
            </a:r>
          </a:p>
          <a:p>
            <a:pPr lvl="1"/>
            <a:r>
              <a:rPr lang="nl-NL" altLang="nl-NL" noProof="0" dirty="0"/>
              <a:t>…</a:t>
            </a:r>
          </a:p>
          <a:p>
            <a:pPr lvl="1"/>
            <a:endParaRPr lang="nl-NL" altLang="nl-NL" noProof="0" dirty="0"/>
          </a:p>
          <a:p>
            <a:pPr lvl="0"/>
            <a:r>
              <a:rPr lang="nl-NL" altLang="nl-NL" noProof="0" dirty="0"/>
              <a:t>Open acties en opvolging</a:t>
            </a:r>
          </a:p>
          <a:p>
            <a:pPr lvl="1"/>
            <a:r>
              <a:rPr lang="nl-NL" altLang="nl-NL" noProof="0" dirty="0"/>
              <a:t>…</a:t>
            </a:r>
          </a:p>
          <a:p>
            <a:pPr lvl="1"/>
            <a:r>
              <a:rPr lang="nl-NL" altLang="nl-NL" noProof="0" dirty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10072AC-7D38-6EA0-DDC3-15F664846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135175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CONTROL</a:t>
            </a:r>
            <a:br>
              <a:rPr lang="nl-NL" noProof="0" dirty="0"/>
            </a:br>
            <a:r>
              <a:rPr lang="nl-NL" noProof="0" dirty="0"/>
              <a:t>14 – </a:t>
            </a:r>
            <a:r>
              <a:rPr lang="nl-NL" dirty="0"/>
              <a:t>Sluit project af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noProof="0" dirty="0"/>
              <a:t>Gerealiseerde impact van het project</a:t>
            </a:r>
          </a:p>
          <a:p>
            <a:pPr lvl="1"/>
            <a:r>
              <a:rPr lang="nl-NL" noProof="0" dirty="0"/>
              <a:t>…</a:t>
            </a:r>
          </a:p>
          <a:p>
            <a:pPr lvl="1"/>
            <a:r>
              <a:rPr lang="nl-NL" altLang="nl-NL" noProof="0" dirty="0"/>
              <a:t>…</a:t>
            </a:r>
          </a:p>
          <a:p>
            <a:pPr lvl="1"/>
            <a:endParaRPr lang="nl-NL" altLang="nl-NL" noProof="0" dirty="0"/>
          </a:p>
          <a:p>
            <a:pPr lvl="1"/>
            <a:endParaRPr lang="nl-NL" altLang="nl-NL" noProof="0" dirty="0"/>
          </a:p>
          <a:p>
            <a:pPr lvl="0"/>
            <a:r>
              <a:rPr lang="nl-NL" altLang="nl-NL" noProof="0" dirty="0"/>
              <a:t>Aanbevelingen</a:t>
            </a:r>
          </a:p>
          <a:p>
            <a:pPr lvl="1"/>
            <a:r>
              <a:rPr lang="nl-NL" noProof="0" dirty="0"/>
              <a:t>…</a:t>
            </a:r>
          </a:p>
          <a:p>
            <a:pPr lvl="1"/>
            <a:r>
              <a:rPr lang="nl-NL" noProof="0" dirty="0"/>
              <a:t>…</a:t>
            </a:r>
          </a:p>
          <a:p>
            <a:pPr lvl="1"/>
            <a:endParaRPr lang="nl-NL" noProof="0" dirty="0"/>
          </a:p>
          <a:p>
            <a:pPr lvl="1"/>
            <a:endParaRPr lang="nl-NL" altLang="nl-NL" noProof="0" dirty="0"/>
          </a:p>
          <a:p>
            <a:r>
              <a:rPr lang="nl-NL" altLang="nl-NL" noProof="0" dirty="0" err="1"/>
              <a:t>Lessons</a:t>
            </a:r>
            <a:r>
              <a:rPr lang="nl-NL" altLang="nl-NL" noProof="0" dirty="0"/>
              <a:t> </a:t>
            </a:r>
            <a:r>
              <a:rPr lang="nl-NL" altLang="nl-NL" noProof="0" dirty="0" err="1"/>
              <a:t>learned</a:t>
            </a:r>
            <a:endParaRPr lang="nl-NL" altLang="nl-NL" noProof="0" dirty="0"/>
          </a:p>
          <a:p>
            <a:pPr lvl="1"/>
            <a:r>
              <a:rPr lang="nl-NL" noProof="0" dirty="0"/>
              <a:t>…</a:t>
            </a:r>
          </a:p>
          <a:p>
            <a:pPr lvl="1"/>
            <a:r>
              <a:rPr lang="nl-NL" noProof="0" dirty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E66435E-3AA6-4B6F-881B-6C77F0B79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3275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CONTROL</a:t>
            </a:r>
            <a:br>
              <a:rPr lang="nl-NL" noProof="0" dirty="0"/>
            </a:br>
            <a:r>
              <a:rPr lang="nl-NL" noProof="0" dirty="0"/>
              <a:t>14 – </a:t>
            </a:r>
            <a:r>
              <a:rPr lang="nl-NL" dirty="0"/>
              <a:t>Sluit project </a:t>
            </a:r>
            <a:r>
              <a:rPr lang="nl-NL" dirty="0" err="1"/>
              <a:t>af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Gerealiseerde harde opbrengsten</a:t>
            </a:r>
          </a:p>
          <a:p>
            <a:pPr lvl="1"/>
            <a:r>
              <a:rPr lang="nl-NL" dirty="0"/>
              <a:t>…</a:t>
            </a:r>
          </a:p>
          <a:p>
            <a:pPr lvl="1"/>
            <a:r>
              <a:rPr lang="nl-NL" dirty="0"/>
              <a:t>…</a:t>
            </a:r>
          </a:p>
          <a:p>
            <a:pPr lvl="1"/>
            <a:endParaRPr lang="nl-NL" dirty="0"/>
          </a:p>
          <a:p>
            <a:r>
              <a:rPr lang="nl-NL" dirty="0"/>
              <a:t>Gerealiseerde zachte opbrengsten</a:t>
            </a:r>
          </a:p>
          <a:p>
            <a:pPr lvl="1"/>
            <a:r>
              <a:rPr lang="nl-NL" dirty="0"/>
              <a:t>…</a:t>
            </a:r>
          </a:p>
          <a:p>
            <a:pPr lvl="1"/>
            <a:r>
              <a:rPr lang="nl-NL" dirty="0"/>
              <a:t>…</a:t>
            </a:r>
          </a:p>
          <a:p>
            <a:pPr lvl="1"/>
            <a:endParaRPr lang="nl-NL" dirty="0"/>
          </a:p>
          <a:p>
            <a:r>
              <a:rPr lang="nl-NL" dirty="0"/>
              <a:t>Ondertekening</a:t>
            </a:r>
          </a:p>
          <a:p>
            <a:pPr lvl="1"/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1C81E6-9A27-EADD-C5B0-A55481A20D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82896" y="4581128"/>
            <a:ext cx="2401431" cy="172819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defTabSz="762000" eaLnBrk="0" hangingPunct="0"/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</a:rPr>
              <a:t>Champion:</a:t>
            </a:r>
          </a:p>
          <a:p>
            <a:pPr defTabSz="762000" eaLnBrk="0" hangingPunct="0"/>
            <a:r>
              <a:rPr lang="nl-NL" sz="1400" dirty="0">
                <a:solidFill>
                  <a:schemeClr val="bg1"/>
                </a:solidFill>
                <a:latin typeface="Calibri" panose="020F0502020204030204" pitchFamily="34" charset="0"/>
              </a:rPr>
              <a:t>Datum, Naam &amp; Handtekening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93079" y="4581128"/>
            <a:ext cx="5548521" cy="1728192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3607814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Control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Check: zijn onderstaande elementen geadresseerd in de Control-fase?</a:t>
            </a:r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Standaarden zijn aangepast en documentatie is bijgewerkt (b.v. </a:t>
            </a:r>
            <a:r>
              <a:rPr lang="nl-NL" dirty="0" err="1"/>
              <a:t>pFMEA</a:t>
            </a:r>
            <a:r>
              <a:rPr lang="nl-NL" dirty="0"/>
              <a:t>, CP).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Rollen en verantwoordelijkheden zijn omschreven.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Medewerkers zijn geïnstrueerd en/of getraind.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Er is aangetoond dat het verbeterde proces stabiel en voorspelbaar is.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Er is aangetoond dat de verbetering standhoudt en geborgd is.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Er is aangegeven hoe de prestaties worden gemonitord in de toekomst.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Het eindrapport is gereed en </a:t>
            </a:r>
            <a:r>
              <a:rPr lang="nl-NL" dirty="0" err="1"/>
              <a:t>lessons</a:t>
            </a:r>
            <a:r>
              <a:rPr lang="nl-NL" dirty="0"/>
              <a:t> </a:t>
            </a:r>
            <a:r>
              <a:rPr lang="nl-NL" dirty="0" err="1"/>
              <a:t>learned</a:t>
            </a:r>
            <a:r>
              <a:rPr lang="nl-NL" dirty="0"/>
              <a:t> zijn gecommuniceerd.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De Champion geeft aan dat de doelstellingen en/of besparingen zijn behaald.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/>
              <a:t>De Champion of controller heeft het project afgetekend.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7D8EEA-A142-DE15-CCF1-B28D4D327A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751343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LSSA Feedback summary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Volgens de richtlijnen van LSSA is dit project [Geslaagd / Niet geslaagd] </a:t>
            </a:r>
          </a:p>
          <a:p>
            <a:r>
              <a:rPr lang="nl-NL" noProof="0" dirty="0"/>
              <a:t>voor: [Lean / Lean Six Sigma] op het niveau van [Green Belt / Black Belt]</a:t>
            </a:r>
          </a:p>
          <a:p>
            <a:pPr lvl="1"/>
            <a:endParaRPr lang="nl-NL" noProof="0" dirty="0"/>
          </a:p>
          <a:p>
            <a:pPr lvl="1"/>
            <a:r>
              <a:rPr lang="nl-NL" noProof="0" dirty="0"/>
              <a:t>Algemene opmerkingen: </a:t>
            </a:r>
          </a:p>
          <a:p>
            <a:pPr lvl="1"/>
            <a:endParaRPr lang="nl-NL" noProof="0" dirty="0"/>
          </a:p>
          <a:p>
            <a:pPr lvl="1"/>
            <a:r>
              <a:rPr lang="nl-NL" dirty="0"/>
              <a:t>Define</a:t>
            </a:r>
            <a:r>
              <a:rPr lang="nl-NL" noProof="0" dirty="0"/>
              <a:t>: 	</a:t>
            </a:r>
          </a:p>
          <a:p>
            <a:pPr lvl="1"/>
            <a:endParaRPr lang="nl-NL" noProof="0" dirty="0"/>
          </a:p>
          <a:p>
            <a:pPr lvl="1"/>
            <a:r>
              <a:rPr lang="nl-NL" dirty="0"/>
              <a:t>Measure</a:t>
            </a:r>
            <a:r>
              <a:rPr lang="nl-NL" noProof="0" dirty="0"/>
              <a:t>: 	</a:t>
            </a:r>
          </a:p>
          <a:p>
            <a:pPr lvl="1"/>
            <a:endParaRPr lang="nl-NL" noProof="0" dirty="0"/>
          </a:p>
          <a:p>
            <a:pPr lvl="1"/>
            <a:r>
              <a:rPr lang="nl-NL" dirty="0"/>
              <a:t>Analyze</a:t>
            </a:r>
            <a:r>
              <a:rPr lang="nl-NL" noProof="0" dirty="0"/>
              <a:t>:</a:t>
            </a:r>
          </a:p>
          <a:p>
            <a:pPr lvl="1"/>
            <a:endParaRPr lang="nl-NL" noProof="0" dirty="0"/>
          </a:p>
          <a:p>
            <a:pPr lvl="1"/>
            <a:r>
              <a:rPr lang="nl-NL" dirty="0"/>
              <a:t>Improve</a:t>
            </a:r>
            <a:r>
              <a:rPr lang="nl-NL" noProof="0" dirty="0"/>
              <a:t>:</a:t>
            </a:r>
          </a:p>
          <a:p>
            <a:pPr lvl="1"/>
            <a:endParaRPr lang="nl-NL" noProof="0" dirty="0"/>
          </a:p>
          <a:p>
            <a:pPr lvl="1"/>
            <a:r>
              <a:rPr lang="nl-NL" dirty="0"/>
              <a:t>Control:</a:t>
            </a:r>
            <a:endParaRPr lang="nl-NL" noProof="0" dirty="0"/>
          </a:p>
          <a:p>
            <a:endParaRPr lang="nl-NL" noProof="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E98A8F-62E5-F108-EAC2-3FDDD67433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65849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_TAG" val="&lt;presentationLibrarian&gt;&lt;library environment='n14' shortName='sbv'/&gt;&lt;file id='3268' lastModDate='2021-02-16T07:13:03'/&gt;&lt;slide id='29952' lastModDate='2021-02-16T07:13:03'/&gt;&lt;/presentationLibrarian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5062314571700002"/>
  <p:tag name="PL_TAG" val="&lt;presentationLibrarian&gt;&lt;library environment='n14' shortName='sbv'/&gt;&lt;file id='3318' lastModDate='2021-01-07T09:10:18'/&gt;&lt;slide id='33819' lastModDate='2021-01-07T09:10:18'/&gt;&lt;/presentationLibrarian&gt;"/>
</p:tagLst>
</file>

<file path=ppt/theme/theme1.xml><?xml version="1.0" encoding="utf-8"?>
<a:theme xmlns:a="http://schemas.openxmlformats.org/drawingml/2006/main" name="Symbol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vert="horz" wrap="square" lIns="90000" tIns="45635" rIns="91271" bIns="45635" numCol="1" rtlCol="0" anchor="ctr" anchorCtr="0" compatLnSpc="1">
        <a:prstTxWarp prst="textNoShape">
          <a:avLst/>
        </a:prstTxWarp>
        <a:spAutoFit/>
      </a:bodyPr>
      <a:lstStyle>
        <a:defPPr marL="0" indent="-808087" algn="l">
          <a:buNone/>
          <a:defRPr sz="1600" cap="none" baseline="0" dirty="0" smtClean="0">
            <a:solidFill>
              <a:schemeClr val="tx1"/>
            </a:solidFill>
            <a:latin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ymbol" id="{A465EAF3-4A13-4485-973A-6F7EB774EDC5}" vid="{8C2BD127-8E22-4E76-A3B7-93DA728EC57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7a6b10-61d5-43f5-9c9e-e7058df6b8c0" xsi:nil="true"/>
    <lcf76f155ced4ddcb4097134ff3c332f xmlns="d997e325-e7c4-49a4-b6a8-2a594541a3d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581EF0183E2C49B3C4526632A8FBB9" ma:contentTypeVersion="18" ma:contentTypeDescription="Een nieuw document maken." ma:contentTypeScope="" ma:versionID="c6e33c51976cc16b566f1bd8a4f96054">
  <xsd:schema xmlns:xsd="http://www.w3.org/2001/XMLSchema" xmlns:xs="http://www.w3.org/2001/XMLSchema" xmlns:p="http://schemas.microsoft.com/office/2006/metadata/properties" xmlns:ns2="d997e325-e7c4-49a4-b6a8-2a594541a3df" xmlns:ns3="627a6b10-61d5-43f5-9c9e-e7058df6b8c0" targetNamespace="http://schemas.microsoft.com/office/2006/metadata/properties" ma:root="true" ma:fieldsID="a9f8822607090bf748afabf8ac8bd69e" ns2:_="" ns3:_="">
    <xsd:import namespace="d997e325-e7c4-49a4-b6a8-2a594541a3df"/>
    <xsd:import namespace="627a6b10-61d5-43f5-9c9e-e7058df6b8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97e325-e7c4-49a4-b6a8-2a594541a3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8f8752b-a88f-4dad-a5e6-fe2c54f395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7a6b10-61d5-43f5-9c9e-e7058df6b8c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5f068fe-4768-495b-9a72-ef11ae7d3e43}" ma:internalName="TaxCatchAll" ma:showField="CatchAllData" ma:web="627a6b10-61d5-43f5-9c9e-e7058df6b8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DAC59C-58AE-448D-B498-19CD8B1BDE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F0D62D-57FE-41AD-A071-D1A1287E6AF1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627a6b10-61d5-43f5-9c9e-e7058df6b8c0"/>
    <ds:schemaRef ds:uri="d283b2f1-fd8b-4ac8-9125-cef4f961c80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508D449-9ECC-4FB5-A5C4-1002FD7875F5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</TotalTime>
  <Words>2328</Words>
  <Application>Microsoft Office PowerPoint</Application>
  <PresentationFormat>Breedbeeld</PresentationFormat>
  <Paragraphs>375</Paragraphs>
  <Slides>26</Slides>
  <Notes>24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1" baseType="lpstr">
      <vt:lpstr>Arial</vt:lpstr>
      <vt:lpstr>Calibri</vt:lpstr>
      <vt:lpstr>Tahoma</vt:lpstr>
      <vt:lpstr>Wingdings</vt:lpstr>
      <vt:lpstr>Symbol</vt:lpstr>
      <vt:lpstr>DMAIC  review template</vt:lpstr>
      <vt:lpstr>Introductie</vt:lpstr>
      <vt:lpstr>DEFINE 1 – Probleemomschrijving en afbakening</vt:lpstr>
      <vt:lpstr>DEFINE 1 – Probleemomschrijving en afbakening</vt:lpstr>
      <vt:lpstr>DEFINE 2 – CTQ Flowdown</vt:lpstr>
      <vt:lpstr>DEFINE 3 – Plan en documenteer project</vt:lpstr>
      <vt:lpstr>Define 3 – Plan en documenteer project</vt:lpstr>
      <vt:lpstr>DEFINE 3 – Plan en documenteer project</vt:lpstr>
      <vt:lpstr>DEFINE Assessment</vt:lpstr>
      <vt:lpstr>MEASURE 4 – Evalueer het meetsysteem</vt:lpstr>
      <vt:lpstr>MEASURE 5 – Bepaal huidige prestatie</vt:lpstr>
      <vt:lpstr>MEASURE 6 – Bepaal verbeterdoelstellingen</vt:lpstr>
      <vt:lpstr>Measure Assessment</vt:lpstr>
      <vt:lpstr>ANALYZE 7 – Breng het proces en de inputs in kaart</vt:lpstr>
      <vt:lpstr>ANALYZE 8 – Bepaal factoren van invloed (X1..n)</vt:lpstr>
      <vt:lpstr>ANALYZE 9 – relatie tussen factoren en resultaat Y = f(Xi)</vt:lpstr>
      <vt:lpstr>Analyze Assessment</vt:lpstr>
      <vt:lpstr>IMPROVE 10 – Bepaal optimale procesinstelling</vt:lpstr>
      <vt:lpstr>IMPROVE 11 – Implementeer voorgestelde verbetering</vt:lpstr>
      <vt:lpstr>IMPROVE 12 – Valideer ingevoerde verbetering</vt:lpstr>
      <vt:lpstr>Improve Assessment</vt:lpstr>
      <vt:lpstr>CONTROL 13 – Borg verbetering</vt:lpstr>
      <vt:lpstr>CONTROL 14 – Sluit project af</vt:lpstr>
      <vt:lpstr>CONTROL 14 – Sluit project af</vt:lpstr>
      <vt:lpstr>Control Assessment</vt:lpstr>
      <vt:lpstr>LSSA Feedback 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Dick Theisens</cp:lastModifiedBy>
  <cp:revision>1</cp:revision>
  <dcterms:created xsi:type="dcterms:W3CDTF">2026-08-25T19:12:00Z</dcterms:created>
  <dcterms:modified xsi:type="dcterms:W3CDTF">2026-09-23T14:42:40Z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0x01010004581EF0183E2C49B3C4526632A8FBB9</vt:lpwstr>
  </property>
</Properties>
</file>