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32"/>
  </p:notesMasterIdLst>
  <p:sldIdLst>
    <p:sldId id="256" r:id="rId5"/>
    <p:sldId id="288" r:id="rId6"/>
    <p:sldId id="279" r:id="rId7"/>
    <p:sldId id="373" r:id="rId8"/>
    <p:sldId id="290" r:id="rId9"/>
    <p:sldId id="260" r:id="rId10"/>
    <p:sldId id="289" r:id="rId11"/>
    <p:sldId id="284" r:id="rId12"/>
    <p:sldId id="291" r:id="rId13"/>
    <p:sldId id="262" r:id="rId14"/>
    <p:sldId id="263" r:id="rId15"/>
    <p:sldId id="264" r:id="rId16"/>
    <p:sldId id="369" r:id="rId17"/>
    <p:sldId id="265" r:id="rId18"/>
    <p:sldId id="285" r:id="rId19"/>
    <p:sldId id="267" r:id="rId20"/>
    <p:sldId id="370" r:id="rId21"/>
    <p:sldId id="268" r:id="rId22"/>
    <p:sldId id="269" r:id="rId23"/>
    <p:sldId id="270" r:id="rId24"/>
    <p:sldId id="371" r:id="rId25"/>
    <p:sldId id="286" r:id="rId26"/>
    <p:sldId id="287" r:id="rId27"/>
    <p:sldId id="272" r:id="rId28"/>
    <p:sldId id="372" r:id="rId29"/>
    <p:sldId id="295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79"/>
            <p14:sldId id="373"/>
            <p14:sldId id="290"/>
            <p14:sldId id="260"/>
            <p14:sldId id="289"/>
            <p14:sldId id="284"/>
            <p14:sldId id="291"/>
            <p14:sldId id="262"/>
            <p14:sldId id="263"/>
            <p14:sldId id="264"/>
            <p14:sldId id="369"/>
            <p14:sldId id="265"/>
            <p14:sldId id="285"/>
            <p14:sldId id="267"/>
            <p14:sldId id="370"/>
            <p14:sldId id="268"/>
            <p14:sldId id="269"/>
            <p14:sldId id="270"/>
            <p14:sldId id="371"/>
            <p14:sldId id="286"/>
            <p14:sldId id="287"/>
            <p14:sldId id="272"/>
            <p14:sldId id="372"/>
            <p14:sldId id="295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3300"/>
    <a:srgbClr val="000000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823" autoAdjust="0"/>
  </p:normalViewPr>
  <p:slideViewPr>
    <p:cSldViewPr>
      <p:cViewPr varScale="1">
        <p:scale>
          <a:sx n="59" d="100"/>
          <a:sy n="59" d="100"/>
        </p:scale>
        <p:origin x="1570" y="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Theisens" userId="694f1fcf-5f18-413d-aa40-2fe82469437e" providerId="ADAL" clId="{62636E88-F39A-4978-A442-FF7B6029A4E8}"/>
    <pc:docChg chg="custSel modSld">
      <pc:chgData name="Dick Theisens" userId="694f1fcf-5f18-413d-aa40-2fe82469437e" providerId="ADAL" clId="{62636E88-F39A-4978-A442-FF7B6029A4E8}" dt="2024-07-10T09:41:41.814" v="153" actId="20577"/>
      <pc:docMkLst>
        <pc:docMk/>
      </pc:docMkLst>
      <pc:sldChg chg="modSp mod">
        <pc:chgData name="Dick Theisens" userId="694f1fcf-5f18-413d-aa40-2fe82469437e" providerId="ADAL" clId="{62636E88-F39A-4978-A442-FF7B6029A4E8}" dt="2024-07-10T09:41:41.814" v="153" actId="20577"/>
        <pc:sldMkLst>
          <pc:docMk/>
          <pc:sldMk cId="3543789816" sldId="256"/>
        </pc:sldMkLst>
        <pc:spChg chg="mod">
          <ac:chgData name="Dick Theisens" userId="694f1fcf-5f18-413d-aa40-2fe82469437e" providerId="ADAL" clId="{62636E88-F39A-4978-A442-FF7B6029A4E8}" dt="2024-07-10T09:40:32.778" v="151" actId="20577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62636E88-F39A-4978-A442-FF7B6029A4E8}" dt="2024-07-10T09:41:41.814" v="153" actId="20577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62636E88-F39A-4978-A442-FF7B6029A4E8}" dt="2024-07-10T09:39:36.287" v="127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62636E88-F39A-4978-A442-FF7B6029A4E8}" dt="2024-07-10T09:40:07.667" v="138" actId="1036"/>
          <ac:spMkLst>
            <pc:docMk/>
            <pc:sldMk cId="3543789816" sldId="256"/>
            <ac:spMk id="5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45.441" v="15" actId="700"/>
        <pc:sldMkLst>
          <pc:docMk/>
          <pc:sldMk cId="3547679804" sldId="260"/>
        </pc:sldMkLst>
        <pc:spChg chg="mod ord">
          <ac:chgData name="Dick Theisens" userId="694f1fcf-5f18-413d-aa40-2fe82469437e" providerId="ADAL" clId="{62636E88-F39A-4978-A442-FF7B6029A4E8}" dt="2024-07-08T08:34:45.441" v="15" actId="700"/>
          <ac:spMkLst>
            <pc:docMk/>
            <pc:sldMk cId="3547679804" sldId="260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45.441" v="15" actId="700"/>
          <ac:spMkLst>
            <pc:docMk/>
            <pc:sldMk cId="3547679804" sldId="260"/>
            <ac:spMk id="3" creationId="{1CEDA206-40A6-9C33-AD9C-5F3C9A5AA2F9}"/>
          </ac:spMkLst>
        </pc:spChg>
        <pc:spChg chg="mod ord">
          <ac:chgData name="Dick Theisens" userId="694f1fcf-5f18-413d-aa40-2fe82469437e" providerId="ADAL" clId="{62636E88-F39A-4978-A442-FF7B6029A4E8}" dt="2024-07-08T08:34:45.441" v="15" actId="700"/>
          <ac:spMkLst>
            <pc:docMk/>
            <pc:sldMk cId="3547679804" sldId="260"/>
            <ac:spMk id="4" creationId="{5A6AA9F0-96C6-4496-9BDA-45D5FA9AA760}"/>
          </ac:spMkLst>
        </pc:spChg>
        <pc:spChg chg="del">
          <ac:chgData name="Dick Theisens" userId="694f1fcf-5f18-413d-aa40-2fe82469437e" providerId="ADAL" clId="{62636E88-F39A-4978-A442-FF7B6029A4E8}" dt="2024-07-08T08:34:45.441" v="15" actId="700"/>
          <ac:spMkLst>
            <pc:docMk/>
            <pc:sldMk cId="3547679804" sldId="260"/>
            <ac:spMk id="27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58.635" v="19" actId="700"/>
        <pc:sldMkLst>
          <pc:docMk/>
          <pc:sldMk cId="661326113" sldId="262"/>
        </pc:sldMkLst>
        <pc:spChg chg="mod ord">
          <ac:chgData name="Dick Theisens" userId="694f1fcf-5f18-413d-aa40-2fe82469437e" providerId="ADAL" clId="{62636E88-F39A-4978-A442-FF7B6029A4E8}" dt="2024-07-08T08:34:58.635" v="19" actId="700"/>
          <ac:spMkLst>
            <pc:docMk/>
            <pc:sldMk cId="661326113" sldId="262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4:58.635" v="19" actId="700"/>
          <ac:spMkLst>
            <pc:docMk/>
            <pc:sldMk cId="661326113" sldId="262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58.635" v="19" actId="700"/>
          <ac:spMkLst>
            <pc:docMk/>
            <pc:sldMk cId="661326113" sldId="262"/>
            <ac:spMk id="4" creationId="{B198EC11-92DE-F343-0E16-A35666E804DA}"/>
          </ac:spMkLst>
        </pc:spChg>
        <pc:spChg chg="del">
          <ac:chgData name="Dick Theisens" userId="694f1fcf-5f18-413d-aa40-2fe82469437e" providerId="ADAL" clId="{62636E88-F39A-4978-A442-FF7B6029A4E8}" dt="2024-07-08T08:34:58.635" v="19" actId="700"/>
          <ac:spMkLst>
            <pc:docMk/>
            <pc:sldMk cId="661326113" sldId="262"/>
            <ac:spMk id="6" creationId="{53D85B80-0C5E-4B2A-942A-16743B0C714F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09.982" v="21" actId="700"/>
        <pc:sldMkLst>
          <pc:docMk/>
          <pc:sldMk cId="3546467198" sldId="265"/>
        </pc:sldMkLst>
        <pc:spChg chg="mod ord">
          <ac:chgData name="Dick Theisens" userId="694f1fcf-5f18-413d-aa40-2fe82469437e" providerId="ADAL" clId="{62636E88-F39A-4978-A442-FF7B6029A4E8}" dt="2024-07-08T08:35:09.982" v="21" actId="700"/>
          <ac:spMkLst>
            <pc:docMk/>
            <pc:sldMk cId="3546467198" sldId="265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09.982" v="21" actId="700"/>
          <ac:spMkLst>
            <pc:docMk/>
            <pc:sldMk cId="3546467198" sldId="265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09.982" v="21" actId="700"/>
          <ac:spMkLst>
            <pc:docMk/>
            <pc:sldMk cId="3546467198" sldId="265"/>
            <ac:spMk id="4" creationId="{F721C6A2-D82C-B131-13C2-BD39B78D780B}"/>
          </ac:spMkLst>
        </pc:spChg>
        <pc:spChg chg="del">
          <ac:chgData name="Dick Theisens" userId="694f1fcf-5f18-413d-aa40-2fe82469437e" providerId="ADAL" clId="{62636E88-F39A-4978-A442-FF7B6029A4E8}" dt="2024-07-08T08:35:09.982" v="21" actId="700"/>
          <ac:spMkLst>
            <pc:docMk/>
            <pc:sldMk cId="3546467198" sldId="265"/>
            <ac:spMk id="28" creationId="{3A41BECC-A016-465D-8DEA-C05AD2865C26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17.216" v="23" actId="700"/>
        <pc:sldMkLst>
          <pc:docMk/>
          <pc:sldMk cId="1699806701" sldId="267"/>
        </pc:sldMkLst>
        <pc:spChg chg="mod ord">
          <ac:chgData name="Dick Theisens" userId="694f1fcf-5f18-413d-aa40-2fe82469437e" providerId="ADAL" clId="{62636E88-F39A-4978-A442-FF7B6029A4E8}" dt="2024-07-08T08:35:17.216" v="23" actId="700"/>
          <ac:spMkLst>
            <pc:docMk/>
            <pc:sldMk cId="1699806701" sldId="267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17.216" v="23" actId="700"/>
          <ac:spMkLst>
            <pc:docMk/>
            <pc:sldMk cId="1699806701" sldId="267"/>
            <ac:spMk id="3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17.216" v="23" actId="700"/>
          <ac:spMkLst>
            <pc:docMk/>
            <pc:sldMk cId="1699806701" sldId="267"/>
            <ac:spMk id="4" creationId="{9E0B9440-57E9-49C0-8E7C-A1C6376A4A99}"/>
          </ac:spMkLst>
        </pc:spChg>
        <pc:spChg chg="add mod ord">
          <ac:chgData name="Dick Theisens" userId="694f1fcf-5f18-413d-aa40-2fe82469437e" providerId="ADAL" clId="{62636E88-F39A-4978-A442-FF7B6029A4E8}" dt="2024-07-08T08:35:17.216" v="23" actId="700"/>
          <ac:spMkLst>
            <pc:docMk/>
            <pc:sldMk cId="1699806701" sldId="267"/>
            <ac:spMk id="7" creationId="{1FEF97BE-5457-2E1F-9622-E337B6285F28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23.198" v="25" actId="700"/>
        <pc:sldMkLst>
          <pc:docMk/>
          <pc:sldMk cId="2846387481" sldId="268"/>
        </pc:sldMkLst>
        <pc:spChg chg="mod ord">
          <ac:chgData name="Dick Theisens" userId="694f1fcf-5f18-413d-aa40-2fe82469437e" providerId="ADAL" clId="{62636E88-F39A-4978-A442-FF7B6029A4E8}" dt="2024-07-08T08:35:23.198" v="25" actId="700"/>
          <ac:spMkLst>
            <pc:docMk/>
            <pc:sldMk cId="2846387481" sldId="268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23.198" v="25" actId="700"/>
          <ac:spMkLst>
            <pc:docMk/>
            <pc:sldMk cId="2846387481" sldId="268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23.198" v="25" actId="700"/>
          <ac:spMkLst>
            <pc:docMk/>
            <pc:sldMk cId="2846387481" sldId="268"/>
            <ac:spMk id="4" creationId="{4B74AA43-392A-EB94-C275-E1F578DAF429}"/>
          </ac:spMkLst>
        </pc:spChg>
        <pc:spChg chg="del">
          <ac:chgData name="Dick Theisens" userId="694f1fcf-5f18-413d-aa40-2fe82469437e" providerId="ADAL" clId="{62636E88-F39A-4978-A442-FF7B6029A4E8}" dt="2024-07-08T08:35:23.198" v="25" actId="700"/>
          <ac:spMkLst>
            <pc:docMk/>
            <pc:sldMk cId="2846387481" sldId="268"/>
            <ac:spMk id="8" creationId="{EE6281A6-9491-404C-9CC8-1AE2E22AD69D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25.747" v="26" actId="700"/>
        <pc:sldMkLst>
          <pc:docMk/>
          <pc:sldMk cId="346706758" sldId="269"/>
        </pc:sldMkLst>
        <pc:spChg chg="mod ord">
          <ac:chgData name="Dick Theisens" userId="694f1fcf-5f18-413d-aa40-2fe82469437e" providerId="ADAL" clId="{62636E88-F39A-4978-A442-FF7B6029A4E8}" dt="2024-07-08T08:35:25.747" v="26" actId="700"/>
          <ac:spMkLst>
            <pc:docMk/>
            <pc:sldMk cId="346706758" sldId="269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25.747" v="26" actId="700"/>
          <ac:spMkLst>
            <pc:docMk/>
            <pc:sldMk cId="346706758" sldId="269"/>
            <ac:spMk id="3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25.747" v="26" actId="700"/>
          <ac:spMkLst>
            <pc:docMk/>
            <pc:sldMk cId="346706758" sldId="269"/>
            <ac:spMk id="4" creationId="{B51D2716-D12C-4643-82F6-6E974D9C7EC6}"/>
          </ac:spMkLst>
        </pc:spChg>
        <pc:spChg chg="add mod ord">
          <ac:chgData name="Dick Theisens" userId="694f1fcf-5f18-413d-aa40-2fe82469437e" providerId="ADAL" clId="{62636E88-F39A-4978-A442-FF7B6029A4E8}" dt="2024-07-08T08:35:25.747" v="26" actId="700"/>
          <ac:spMkLst>
            <pc:docMk/>
            <pc:sldMk cId="346706758" sldId="269"/>
            <ac:spMk id="6" creationId="{5063A0AB-37DB-1261-9D98-1CC188BA661C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28.489" v="27" actId="700"/>
        <pc:sldMkLst>
          <pc:docMk/>
          <pc:sldMk cId="2167209806" sldId="270"/>
        </pc:sldMkLst>
        <pc:spChg chg="mod ord">
          <ac:chgData name="Dick Theisens" userId="694f1fcf-5f18-413d-aa40-2fe82469437e" providerId="ADAL" clId="{62636E88-F39A-4978-A442-FF7B6029A4E8}" dt="2024-07-08T08:35:28.489" v="27" actId="700"/>
          <ac:spMkLst>
            <pc:docMk/>
            <pc:sldMk cId="2167209806" sldId="270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28.489" v="27" actId="700"/>
          <ac:spMkLst>
            <pc:docMk/>
            <pc:sldMk cId="2167209806" sldId="270"/>
            <ac:spMk id="3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28.489" v="27" actId="700"/>
          <ac:spMkLst>
            <pc:docMk/>
            <pc:sldMk cId="2167209806" sldId="270"/>
            <ac:spMk id="4" creationId="{44CAD6FD-163F-4B5E-83E0-E757BDC7D653}"/>
          </ac:spMkLst>
        </pc:spChg>
        <pc:spChg chg="add mod ord">
          <ac:chgData name="Dick Theisens" userId="694f1fcf-5f18-413d-aa40-2fe82469437e" providerId="ADAL" clId="{62636E88-F39A-4978-A442-FF7B6029A4E8}" dt="2024-07-08T08:35:28.489" v="27" actId="700"/>
          <ac:spMkLst>
            <pc:docMk/>
            <pc:sldMk cId="2167209806" sldId="270"/>
            <ac:spMk id="6" creationId="{644ECB72-EAD5-CDD9-6A62-7069E2C34877}"/>
          </ac:spMkLst>
        </pc:spChg>
      </pc:sldChg>
      <pc:sldChg chg="addSp modSp mod modClrScheme chgLayout">
        <pc:chgData name="Dick Theisens" userId="694f1fcf-5f18-413d-aa40-2fe82469437e" providerId="ADAL" clId="{62636E88-F39A-4978-A442-FF7B6029A4E8}" dt="2024-07-08T08:35:42.400" v="30" actId="700"/>
        <pc:sldMkLst>
          <pc:docMk/>
          <pc:sldMk cId="1536078143" sldId="272"/>
        </pc:sldMkLst>
        <pc:spChg chg="mod ord">
          <ac:chgData name="Dick Theisens" userId="694f1fcf-5f18-413d-aa40-2fe82469437e" providerId="ADAL" clId="{62636E88-F39A-4978-A442-FF7B6029A4E8}" dt="2024-07-08T08:35:42.400" v="30" actId="700"/>
          <ac:spMkLst>
            <pc:docMk/>
            <pc:sldMk cId="1536078143" sldId="272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42.400" v="30" actId="700"/>
          <ac:spMkLst>
            <pc:docMk/>
            <pc:sldMk cId="1536078143" sldId="272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42.400" v="30" actId="700"/>
          <ac:spMkLst>
            <pc:docMk/>
            <pc:sldMk cId="1536078143" sldId="272"/>
            <ac:spMk id="4" creationId="{AA1C81E6-9A27-EADD-C5B0-A55481A20DA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52.232" v="17" actId="700"/>
        <pc:sldMkLst>
          <pc:docMk/>
          <pc:sldMk cId="2932631977" sldId="284"/>
        </pc:sldMkLst>
        <pc:spChg chg="mod ord">
          <ac:chgData name="Dick Theisens" userId="694f1fcf-5f18-413d-aa40-2fe82469437e" providerId="ADAL" clId="{62636E88-F39A-4978-A442-FF7B6029A4E8}" dt="2024-07-08T08:34:52.232" v="17" actId="700"/>
          <ac:spMkLst>
            <pc:docMk/>
            <pc:sldMk cId="2932631977" sldId="284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4:52.232" v="17" actId="700"/>
          <ac:spMkLst>
            <pc:docMk/>
            <pc:sldMk cId="2932631977" sldId="284"/>
            <ac:spMk id="3" creationId="{AEE222D8-4985-4E0D-B077-0C2196D3C908}"/>
          </ac:spMkLst>
        </pc:spChg>
        <pc:spChg chg="mod ord">
          <ac:chgData name="Dick Theisens" userId="694f1fcf-5f18-413d-aa40-2fe82469437e" providerId="ADAL" clId="{62636E88-F39A-4978-A442-FF7B6029A4E8}" dt="2024-07-08T08:34:52.232" v="17" actId="700"/>
          <ac:spMkLst>
            <pc:docMk/>
            <pc:sldMk cId="2932631977" sldId="284"/>
            <ac:spMk id="7" creationId="{583D450C-485A-458E-B4E0-D66873AFAD59}"/>
          </ac:spMkLst>
        </pc:spChg>
        <pc:spChg chg="add mod ord">
          <ac:chgData name="Dick Theisens" userId="694f1fcf-5f18-413d-aa40-2fe82469437e" providerId="ADAL" clId="{62636E88-F39A-4978-A442-FF7B6029A4E8}" dt="2024-07-08T08:34:52.232" v="17" actId="700"/>
          <ac:spMkLst>
            <pc:docMk/>
            <pc:sldMk cId="2932631977" sldId="284"/>
            <ac:spMk id="14" creationId="{3680D53F-5F6D-7F41-4BC0-95CFAB2C08DD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13.212" v="22" actId="700"/>
        <pc:sldMkLst>
          <pc:docMk/>
          <pc:sldMk cId="4085968751" sldId="285"/>
        </pc:sldMkLst>
        <pc:spChg chg="mod ord">
          <ac:chgData name="Dick Theisens" userId="694f1fcf-5f18-413d-aa40-2fe82469437e" providerId="ADAL" clId="{62636E88-F39A-4978-A442-FF7B6029A4E8}" dt="2024-07-08T08:35:13.212" v="22" actId="700"/>
          <ac:spMkLst>
            <pc:docMk/>
            <pc:sldMk cId="4085968751" sldId="285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13.212" v="22" actId="700"/>
          <ac:spMkLst>
            <pc:docMk/>
            <pc:sldMk cId="4085968751" sldId="285"/>
            <ac:spMk id="3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13.212" v="22" actId="700"/>
          <ac:spMkLst>
            <pc:docMk/>
            <pc:sldMk cId="4085968751" sldId="285"/>
            <ac:spMk id="4" creationId="{D65B41E1-D42B-4774-87DA-A24A11B20901}"/>
          </ac:spMkLst>
        </pc:spChg>
        <pc:spChg chg="add mod ord">
          <ac:chgData name="Dick Theisens" userId="694f1fcf-5f18-413d-aa40-2fe82469437e" providerId="ADAL" clId="{62636E88-F39A-4978-A442-FF7B6029A4E8}" dt="2024-07-08T08:35:13.212" v="22" actId="700"/>
          <ac:spMkLst>
            <pc:docMk/>
            <pc:sldMk cId="4085968751" sldId="285"/>
            <ac:spMk id="5" creationId="{2545D153-D7E1-4C71-C389-775D3F726C2A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35.628" v="29" actId="700"/>
        <pc:sldMkLst>
          <pc:docMk/>
          <pc:sldMk cId="3401351751" sldId="286"/>
        </pc:sldMkLst>
        <pc:spChg chg="mod ord">
          <ac:chgData name="Dick Theisens" userId="694f1fcf-5f18-413d-aa40-2fe82469437e" providerId="ADAL" clId="{62636E88-F39A-4978-A442-FF7B6029A4E8}" dt="2024-07-08T08:35:35.628" v="29" actId="700"/>
          <ac:spMkLst>
            <pc:docMk/>
            <pc:sldMk cId="3401351751" sldId="286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35.628" v="29" actId="700"/>
          <ac:spMkLst>
            <pc:docMk/>
            <pc:sldMk cId="3401351751" sldId="286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35.628" v="29" actId="700"/>
          <ac:spMkLst>
            <pc:docMk/>
            <pc:sldMk cId="3401351751" sldId="286"/>
            <ac:spMk id="4" creationId="{410072AC-7D38-6EA0-DDC3-15F6648463FF}"/>
          </ac:spMkLst>
        </pc:spChg>
        <pc:spChg chg="del">
          <ac:chgData name="Dick Theisens" userId="694f1fcf-5f18-413d-aa40-2fe82469437e" providerId="ADAL" clId="{62636E88-F39A-4978-A442-FF7B6029A4E8}" dt="2024-07-08T08:35:35.628" v="29" actId="700"/>
          <ac:spMkLst>
            <pc:docMk/>
            <pc:sldMk cId="3401351751" sldId="286"/>
            <ac:spMk id="6" creationId="{E6E2D6EE-4D6B-4613-9E5B-4676E364DF54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48.001" v="16" actId="700"/>
        <pc:sldMkLst>
          <pc:docMk/>
          <pc:sldMk cId="80868561" sldId="289"/>
        </pc:sldMkLst>
        <pc:spChg chg="mod ord">
          <ac:chgData name="Dick Theisens" userId="694f1fcf-5f18-413d-aa40-2fe82469437e" providerId="ADAL" clId="{62636E88-F39A-4978-A442-FF7B6029A4E8}" dt="2024-07-08T08:34:48.001" v="16" actId="700"/>
          <ac:spMkLst>
            <pc:docMk/>
            <pc:sldMk cId="80868561" sldId="289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4:48.001" v="16" actId="700"/>
          <ac:spMkLst>
            <pc:docMk/>
            <pc:sldMk cId="80868561" sldId="289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48.001" v="16" actId="700"/>
          <ac:spMkLst>
            <pc:docMk/>
            <pc:sldMk cId="80868561" sldId="289"/>
            <ac:spMk id="4" creationId="{BC85173A-D718-FA75-C2FE-2551C04330F6}"/>
          </ac:spMkLst>
        </pc:spChg>
        <pc:spChg chg="del">
          <ac:chgData name="Dick Theisens" userId="694f1fcf-5f18-413d-aa40-2fe82469437e" providerId="ADAL" clId="{62636E88-F39A-4978-A442-FF7B6029A4E8}" dt="2024-07-08T08:34:48.001" v="16" actId="700"/>
          <ac:spMkLst>
            <pc:docMk/>
            <pc:sldMk cId="80868561" sldId="289"/>
            <ac:spMk id="6" creationId="{ECE2F763-1F2C-4348-9B2B-BDC87FE1499B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42.642" v="14" actId="700"/>
        <pc:sldMkLst>
          <pc:docMk/>
          <pc:sldMk cId="2985812318" sldId="290"/>
        </pc:sldMkLst>
        <pc:spChg chg="mod ord">
          <ac:chgData name="Dick Theisens" userId="694f1fcf-5f18-413d-aa40-2fe82469437e" providerId="ADAL" clId="{62636E88-F39A-4978-A442-FF7B6029A4E8}" dt="2024-07-08T08:34:42.642" v="14" actId="700"/>
          <ac:spMkLst>
            <pc:docMk/>
            <pc:sldMk cId="2985812318" sldId="290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42.642" v="14" actId="700"/>
          <ac:spMkLst>
            <pc:docMk/>
            <pc:sldMk cId="2985812318" sldId="290"/>
            <ac:spMk id="3" creationId="{5E398E1C-01B7-B94D-B946-622D4EA1CDB1}"/>
          </ac:spMkLst>
        </pc:spChg>
        <pc:spChg chg="del">
          <ac:chgData name="Dick Theisens" userId="694f1fcf-5f18-413d-aa40-2fe82469437e" providerId="ADAL" clId="{62636E88-F39A-4978-A442-FF7B6029A4E8}" dt="2024-07-08T08:34:42.642" v="14" actId="700"/>
          <ac:spMkLst>
            <pc:docMk/>
            <pc:sldMk cId="2985812318" sldId="290"/>
            <ac:spMk id="5" creationId="{C7D540BD-EADA-2EC0-8F99-CD1CE984DEED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55.283" v="18" actId="700"/>
        <pc:sldMkLst>
          <pc:docMk/>
          <pc:sldMk cId="62435187" sldId="291"/>
        </pc:sldMkLst>
        <pc:spChg chg="mod ord">
          <ac:chgData name="Dick Theisens" userId="694f1fcf-5f18-413d-aa40-2fe82469437e" providerId="ADAL" clId="{62636E88-F39A-4978-A442-FF7B6029A4E8}" dt="2024-07-08T08:34:55.283" v="18" actId="700"/>
          <ac:spMkLst>
            <pc:docMk/>
            <pc:sldMk cId="62435187" sldId="291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55.283" v="18" actId="700"/>
          <ac:spMkLst>
            <pc:docMk/>
            <pc:sldMk cId="62435187" sldId="291"/>
            <ac:spMk id="3" creationId="{FB9B302A-C346-EF84-EE0E-D076BC2E71BD}"/>
          </ac:spMkLst>
        </pc:spChg>
        <pc:spChg chg="del">
          <ac:chgData name="Dick Theisens" userId="694f1fcf-5f18-413d-aa40-2fe82469437e" providerId="ADAL" clId="{62636E88-F39A-4978-A442-FF7B6029A4E8}" dt="2024-07-08T08:34:55.283" v="18" actId="700"/>
          <ac:spMkLst>
            <pc:docMk/>
            <pc:sldMk cId="62435187" sldId="291"/>
            <ac:spMk id="4" creationId="{65C07E8F-0CC6-4280-87EA-705BE7AD50D6}"/>
          </ac:spMkLst>
        </pc:spChg>
        <pc:spChg chg="mod ord">
          <ac:chgData name="Dick Theisens" userId="694f1fcf-5f18-413d-aa40-2fe82469437e" providerId="ADAL" clId="{62636E88-F39A-4978-A442-FF7B6029A4E8}" dt="2024-07-08T08:34:55.283" v="18" actId="700"/>
          <ac:spMkLst>
            <pc:docMk/>
            <pc:sldMk cId="62435187" sldId="291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47.858" v="32" actId="700"/>
        <pc:sldMkLst>
          <pc:docMk/>
          <pc:sldMk cId="351658491" sldId="295"/>
        </pc:sldMkLst>
        <pc:spChg chg="mod ord">
          <ac:chgData name="Dick Theisens" userId="694f1fcf-5f18-413d-aa40-2fe82469437e" providerId="ADAL" clId="{62636E88-F39A-4978-A442-FF7B6029A4E8}" dt="2024-07-08T08:35:47.858" v="32" actId="700"/>
          <ac:spMkLst>
            <pc:docMk/>
            <pc:sldMk cId="351658491" sldId="295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47.858" v="32" actId="700"/>
          <ac:spMkLst>
            <pc:docMk/>
            <pc:sldMk cId="351658491" sldId="295"/>
            <ac:spMk id="3" creationId="{7C38A293-A399-471D-B4B5-6E915CB59351}"/>
          </ac:spMkLst>
        </pc:spChg>
        <pc:spChg chg="mod ord">
          <ac:chgData name="Dick Theisens" userId="694f1fcf-5f18-413d-aa40-2fe82469437e" providerId="ADAL" clId="{62636E88-F39A-4978-A442-FF7B6029A4E8}" dt="2024-07-08T08:35:47.858" v="32" actId="700"/>
          <ac:spMkLst>
            <pc:docMk/>
            <pc:sldMk cId="351658491" sldId="295"/>
            <ac:spMk id="4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47.858" v="32" actId="700"/>
          <ac:spMkLst>
            <pc:docMk/>
            <pc:sldMk cId="351658491" sldId="295"/>
            <ac:spMk id="5" creationId="{D2E98A8F-62E5-F108-EAC2-3FDDD67433F9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07.510" v="20" actId="700"/>
        <pc:sldMkLst>
          <pc:docMk/>
          <pc:sldMk cId="2609910503" sldId="369"/>
        </pc:sldMkLst>
        <pc:spChg chg="mod ord">
          <ac:chgData name="Dick Theisens" userId="694f1fcf-5f18-413d-aa40-2fe82469437e" providerId="ADAL" clId="{62636E88-F39A-4978-A442-FF7B6029A4E8}" dt="2024-07-08T08:35:07.510" v="20" actId="700"/>
          <ac:spMkLst>
            <pc:docMk/>
            <pc:sldMk cId="2609910503" sldId="369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07.510" v="20" actId="700"/>
          <ac:spMkLst>
            <pc:docMk/>
            <pc:sldMk cId="2609910503" sldId="369"/>
            <ac:spMk id="3" creationId="{7566BB63-6C87-EE4D-B2A1-BB1EDAE4A2ED}"/>
          </ac:spMkLst>
        </pc:spChg>
        <pc:spChg chg="del">
          <ac:chgData name="Dick Theisens" userId="694f1fcf-5f18-413d-aa40-2fe82469437e" providerId="ADAL" clId="{62636E88-F39A-4978-A442-FF7B6029A4E8}" dt="2024-07-08T08:35:07.510" v="20" actId="700"/>
          <ac:spMkLst>
            <pc:docMk/>
            <pc:sldMk cId="2609910503" sldId="369"/>
            <ac:spMk id="4" creationId="{BBB7E52F-09D0-4B14-8993-ABB8AABB5FC3}"/>
          </ac:spMkLst>
        </pc:spChg>
        <pc:spChg chg="mod ord">
          <ac:chgData name="Dick Theisens" userId="694f1fcf-5f18-413d-aa40-2fe82469437e" providerId="ADAL" clId="{62636E88-F39A-4978-A442-FF7B6029A4E8}" dt="2024-07-08T08:35:07.510" v="20" actId="700"/>
          <ac:spMkLst>
            <pc:docMk/>
            <pc:sldMk cId="2609910503" sldId="369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20.479" v="24" actId="700"/>
        <pc:sldMkLst>
          <pc:docMk/>
          <pc:sldMk cId="4204765017" sldId="370"/>
        </pc:sldMkLst>
        <pc:spChg chg="mod ord">
          <ac:chgData name="Dick Theisens" userId="694f1fcf-5f18-413d-aa40-2fe82469437e" providerId="ADAL" clId="{62636E88-F39A-4978-A442-FF7B6029A4E8}" dt="2024-07-08T08:35:20.479" v="24" actId="700"/>
          <ac:spMkLst>
            <pc:docMk/>
            <pc:sldMk cId="4204765017" sldId="370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20.479" v="24" actId="700"/>
          <ac:spMkLst>
            <pc:docMk/>
            <pc:sldMk cId="4204765017" sldId="370"/>
            <ac:spMk id="3" creationId="{E16D0365-61E9-4528-B743-4E8C8F831C57}"/>
          </ac:spMkLst>
        </pc:spChg>
        <pc:spChg chg="add mod ord">
          <ac:chgData name="Dick Theisens" userId="694f1fcf-5f18-413d-aa40-2fe82469437e" providerId="ADAL" clId="{62636E88-F39A-4978-A442-FF7B6029A4E8}" dt="2024-07-08T08:35:20.479" v="24" actId="700"/>
          <ac:spMkLst>
            <pc:docMk/>
            <pc:sldMk cId="4204765017" sldId="370"/>
            <ac:spMk id="4" creationId="{91008BA7-AE7E-1553-F3D8-0FA215EBB74E}"/>
          </ac:spMkLst>
        </pc:spChg>
        <pc:spChg chg="mod ord">
          <ac:chgData name="Dick Theisens" userId="694f1fcf-5f18-413d-aa40-2fe82469437e" providerId="ADAL" clId="{62636E88-F39A-4978-A442-FF7B6029A4E8}" dt="2024-07-08T08:35:20.479" v="24" actId="700"/>
          <ac:spMkLst>
            <pc:docMk/>
            <pc:sldMk cId="4204765017" sldId="370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9T10:21:01.864" v="126" actId="20577"/>
        <pc:sldMkLst>
          <pc:docMk/>
          <pc:sldMk cId="2587652015" sldId="371"/>
        </pc:sldMkLst>
        <pc:spChg chg="mod ord">
          <ac:chgData name="Dick Theisens" userId="694f1fcf-5f18-413d-aa40-2fe82469437e" providerId="ADAL" clId="{62636E88-F39A-4978-A442-FF7B6029A4E8}" dt="2024-07-08T08:35:32.557" v="28" actId="700"/>
          <ac:spMkLst>
            <pc:docMk/>
            <pc:sldMk cId="2587652015" sldId="371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32.557" v="28" actId="700"/>
          <ac:spMkLst>
            <pc:docMk/>
            <pc:sldMk cId="2587652015" sldId="371"/>
            <ac:spMk id="3" creationId="{98C7ECA2-7168-4F31-A47D-F3E242A7FE92}"/>
          </ac:spMkLst>
        </pc:spChg>
        <pc:spChg chg="add mod ord">
          <ac:chgData name="Dick Theisens" userId="694f1fcf-5f18-413d-aa40-2fe82469437e" providerId="ADAL" clId="{62636E88-F39A-4978-A442-FF7B6029A4E8}" dt="2024-07-08T08:35:32.557" v="28" actId="700"/>
          <ac:spMkLst>
            <pc:docMk/>
            <pc:sldMk cId="2587652015" sldId="371"/>
            <ac:spMk id="4" creationId="{FC46DE33-D126-844C-AEA6-5F343A0A75E8}"/>
          </ac:spMkLst>
        </pc:spChg>
        <pc:spChg chg="mod ord">
          <ac:chgData name="Dick Theisens" userId="694f1fcf-5f18-413d-aa40-2fe82469437e" providerId="ADAL" clId="{62636E88-F39A-4978-A442-FF7B6029A4E8}" dt="2024-07-09T10:21:01.864" v="126" actId="20577"/>
          <ac:spMkLst>
            <pc:docMk/>
            <pc:sldMk cId="2587652015" sldId="371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45.238" v="31" actId="700"/>
        <pc:sldMkLst>
          <pc:docMk/>
          <pc:sldMk cId="1247513431" sldId="372"/>
        </pc:sldMkLst>
        <pc:spChg chg="mod ord">
          <ac:chgData name="Dick Theisens" userId="694f1fcf-5f18-413d-aa40-2fe82469437e" providerId="ADAL" clId="{62636E88-F39A-4978-A442-FF7B6029A4E8}" dt="2024-07-08T08:35:45.238" v="31" actId="700"/>
          <ac:spMkLst>
            <pc:docMk/>
            <pc:sldMk cId="1247513431" sldId="372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45.238" v="31" actId="700"/>
          <ac:spMkLst>
            <pc:docMk/>
            <pc:sldMk cId="1247513431" sldId="372"/>
            <ac:spMk id="3" creationId="{C07FCEB8-2F71-4BDA-BB7B-97E7741F0CB5}"/>
          </ac:spMkLst>
        </pc:spChg>
        <pc:spChg chg="add mod ord">
          <ac:chgData name="Dick Theisens" userId="694f1fcf-5f18-413d-aa40-2fe82469437e" providerId="ADAL" clId="{62636E88-F39A-4978-A442-FF7B6029A4E8}" dt="2024-07-08T08:35:45.238" v="31" actId="700"/>
          <ac:spMkLst>
            <pc:docMk/>
            <pc:sldMk cId="1247513431" sldId="372"/>
            <ac:spMk id="4" creationId="{567D8EEA-A142-DE15-CCF1-B28D4D327AFD}"/>
          </ac:spMkLst>
        </pc:spChg>
        <pc:spChg chg="mod ord">
          <ac:chgData name="Dick Theisens" userId="694f1fcf-5f18-413d-aa40-2fe82469437e" providerId="ADAL" clId="{62636E88-F39A-4978-A442-FF7B6029A4E8}" dt="2024-07-08T08:35:45.238" v="31" actId="700"/>
          <ac:spMkLst>
            <pc:docMk/>
            <pc:sldMk cId="1247513431" sldId="372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38.342" v="13" actId="700"/>
        <pc:sldMkLst>
          <pc:docMk/>
          <pc:sldMk cId="2851923449" sldId="373"/>
        </pc:sldMkLst>
        <pc:spChg chg="mod ord">
          <ac:chgData name="Dick Theisens" userId="694f1fcf-5f18-413d-aa40-2fe82469437e" providerId="ADAL" clId="{62636E88-F39A-4978-A442-FF7B6029A4E8}" dt="2024-07-08T08:34:38.342" v="13" actId="700"/>
          <ac:spMkLst>
            <pc:docMk/>
            <pc:sldMk cId="2851923449" sldId="373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4:38.342" v="13" actId="700"/>
          <ac:spMkLst>
            <pc:docMk/>
            <pc:sldMk cId="2851923449" sldId="373"/>
            <ac:spMk id="3" creationId="{98361374-ACDD-4C2F-AA29-6F960310E69D}"/>
          </ac:spMkLst>
        </pc:spChg>
        <pc:spChg chg="add mod ord">
          <ac:chgData name="Dick Theisens" userId="694f1fcf-5f18-413d-aa40-2fe82469437e" providerId="ADAL" clId="{62636E88-F39A-4978-A442-FF7B6029A4E8}" dt="2024-07-08T08:34:38.342" v="13" actId="700"/>
          <ac:spMkLst>
            <pc:docMk/>
            <pc:sldMk cId="2851923449" sldId="373"/>
            <ac:spMk id="4" creationId="{5FF86EA3-E5BC-8F89-F0E2-3CF0BD1C41A4}"/>
          </ac:spMkLst>
        </pc:spChg>
      </pc:sldChg>
      <pc:sldMasterChg chg="delSldLayout">
        <pc:chgData name="Dick Theisens" userId="694f1fcf-5f18-413d-aa40-2fe82469437e" providerId="ADAL" clId="{62636E88-F39A-4978-A442-FF7B6029A4E8}" dt="2024-07-08T08:35:53.312" v="33" actId="2696"/>
        <pc:sldMasterMkLst>
          <pc:docMk/>
          <pc:sldMasterMk cId="1408973465" sldId="2147483924"/>
        </pc:sldMasterMkLst>
        <pc:sldLayoutChg chg="del">
          <pc:chgData name="Dick Theisens" userId="694f1fcf-5f18-413d-aa40-2fe82469437e" providerId="ADAL" clId="{62636E88-F39A-4978-A442-FF7B6029A4E8}" dt="2024-07-08T08:34:23.079" v="4" actId="2696"/>
          <pc:sldLayoutMkLst>
            <pc:docMk/>
            <pc:sldMasterMk cId="1408973465" sldId="2147483924"/>
            <pc:sldLayoutMk cId="3752635232" sldId="2147483660"/>
          </pc:sldLayoutMkLst>
        </pc:sldLayoutChg>
        <pc:sldLayoutChg chg="del">
          <pc:chgData name="Dick Theisens" userId="694f1fcf-5f18-413d-aa40-2fe82469437e" providerId="ADAL" clId="{62636E88-F39A-4978-A442-FF7B6029A4E8}" dt="2024-07-08T08:34:23.739" v="6" actId="2696"/>
          <pc:sldLayoutMkLst>
            <pc:docMk/>
            <pc:sldMasterMk cId="1408973465" sldId="2147483924"/>
            <pc:sldLayoutMk cId="1281831540" sldId="2147483914"/>
          </pc:sldLayoutMkLst>
        </pc:sldLayoutChg>
        <pc:sldLayoutChg chg="del">
          <pc:chgData name="Dick Theisens" userId="694f1fcf-5f18-413d-aa40-2fe82469437e" providerId="ADAL" clId="{62636E88-F39A-4978-A442-FF7B6029A4E8}" dt="2024-07-08T08:34:23.569" v="5" actId="2696"/>
          <pc:sldLayoutMkLst>
            <pc:docMk/>
            <pc:sldMasterMk cId="1408973465" sldId="2147483924"/>
            <pc:sldLayoutMk cId="235494336" sldId="2147483915"/>
          </pc:sldLayoutMkLst>
        </pc:sldLayoutChg>
        <pc:sldLayoutChg chg="del">
          <pc:chgData name="Dick Theisens" userId="694f1fcf-5f18-413d-aa40-2fe82469437e" providerId="ADAL" clId="{62636E88-F39A-4978-A442-FF7B6029A4E8}" dt="2024-07-08T08:34:24.305" v="9" actId="2696"/>
          <pc:sldLayoutMkLst>
            <pc:docMk/>
            <pc:sldMasterMk cId="1408973465" sldId="2147483924"/>
            <pc:sldLayoutMk cId="3925977120" sldId="2147483916"/>
          </pc:sldLayoutMkLst>
        </pc:sldLayoutChg>
        <pc:sldLayoutChg chg="del">
          <pc:chgData name="Dick Theisens" userId="694f1fcf-5f18-413d-aa40-2fe82469437e" providerId="ADAL" clId="{62636E88-F39A-4978-A442-FF7B6029A4E8}" dt="2024-07-08T08:34:24.525" v="10" actId="2696"/>
          <pc:sldLayoutMkLst>
            <pc:docMk/>
            <pc:sldMasterMk cId="1408973465" sldId="2147483924"/>
            <pc:sldLayoutMk cId="3925649331" sldId="2147483917"/>
          </pc:sldLayoutMkLst>
        </pc:sldLayoutChg>
        <pc:sldLayoutChg chg="del">
          <pc:chgData name="Dick Theisens" userId="694f1fcf-5f18-413d-aa40-2fe82469437e" providerId="ADAL" clId="{62636E88-F39A-4978-A442-FF7B6029A4E8}" dt="2024-07-08T08:34:24.117" v="8" actId="2696"/>
          <pc:sldLayoutMkLst>
            <pc:docMk/>
            <pc:sldMasterMk cId="1408973465" sldId="2147483924"/>
            <pc:sldLayoutMk cId="3858351421" sldId="2147483918"/>
          </pc:sldLayoutMkLst>
        </pc:sldLayoutChg>
        <pc:sldLayoutChg chg="del">
          <pc:chgData name="Dick Theisens" userId="694f1fcf-5f18-413d-aa40-2fe82469437e" providerId="ADAL" clId="{62636E88-F39A-4978-A442-FF7B6029A4E8}" dt="2024-07-08T08:34:24.816" v="11" actId="2696"/>
          <pc:sldLayoutMkLst>
            <pc:docMk/>
            <pc:sldMasterMk cId="1408973465" sldId="2147483924"/>
            <pc:sldLayoutMk cId="1386462114" sldId="2147483919"/>
          </pc:sldLayoutMkLst>
        </pc:sldLayoutChg>
        <pc:sldLayoutChg chg="del">
          <pc:chgData name="Dick Theisens" userId="694f1fcf-5f18-413d-aa40-2fe82469437e" providerId="ADAL" clId="{62636E88-F39A-4978-A442-FF7B6029A4E8}" dt="2024-07-08T08:34:25.376" v="12" actId="2696"/>
          <pc:sldLayoutMkLst>
            <pc:docMk/>
            <pc:sldMasterMk cId="1408973465" sldId="2147483924"/>
            <pc:sldLayoutMk cId="3214829940" sldId="2147483920"/>
          </pc:sldLayoutMkLst>
        </pc:sldLayoutChg>
        <pc:sldLayoutChg chg="del">
          <pc:chgData name="Dick Theisens" userId="694f1fcf-5f18-413d-aa40-2fe82469437e" providerId="ADAL" clId="{62636E88-F39A-4978-A442-FF7B6029A4E8}" dt="2024-07-08T08:34:23.930" v="7" actId="2696"/>
          <pc:sldLayoutMkLst>
            <pc:docMk/>
            <pc:sldMasterMk cId="1408973465" sldId="2147483924"/>
            <pc:sldLayoutMk cId="1154139470" sldId="2147483922"/>
          </pc:sldLayoutMkLst>
        </pc:sldLayoutChg>
        <pc:sldLayoutChg chg="del">
          <pc:chgData name="Dick Theisens" userId="694f1fcf-5f18-413d-aa40-2fe82469437e" providerId="ADAL" clId="{62636E88-F39A-4978-A442-FF7B6029A4E8}" dt="2024-07-08T08:35:53.312" v="33" actId="2696"/>
          <pc:sldLayoutMkLst>
            <pc:docMk/>
            <pc:sldMasterMk cId="1408973465" sldId="2147483924"/>
            <pc:sldLayoutMk cId="3732987854" sldId="2147483934"/>
          </pc:sldLayoutMkLst>
        </pc:sldLayoutChg>
      </pc:sldMasterChg>
    </pc:docChg>
  </pc:docChgLst>
  <pc:docChgLst>
    <pc:chgData name="Limei Hou" userId="dc007c9e-4b11-4b67-921f-d55e669a67e1" providerId="ADAL" clId="{96C7A51F-6F62-4872-AC2C-AA186CF6F332}"/>
    <pc:docChg chg="undo custSel modSld">
      <pc:chgData name="Limei Hou" userId="dc007c9e-4b11-4b67-921f-d55e669a67e1" providerId="ADAL" clId="{96C7A51F-6F62-4872-AC2C-AA186CF6F332}" dt="2024-11-15T14:37:20.651" v="363" actId="20577"/>
      <pc:docMkLst>
        <pc:docMk/>
      </pc:docMkLst>
      <pc:sldChg chg="modSp mod">
        <pc:chgData name="Limei Hou" userId="dc007c9e-4b11-4b67-921f-d55e669a67e1" providerId="ADAL" clId="{96C7A51F-6F62-4872-AC2C-AA186CF6F332}" dt="2024-11-15T14:31:01.730" v="166" actId="20577"/>
        <pc:sldMkLst>
          <pc:docMk/>
          <pc:sldMk cId="661326113" sldId="262"/>
        </pc:sldMkLst>
        <pc:spChg chg="mod">
          <ac:chgData name="Limei Hou" userId="dc007c9e-4b11-4b67-921f-d55e669a67e1" providerId="ADAL" clId="{96C7A51F-6F62-4872-AC2C-AA186CF6F332}" dt="2024-11-15T14:31:01.730" v="166" actId="20577"/>
          <ac:spMkLst>
            <pc:docMk/>
            <pc:sldMk cId="661326113" sldId="262"/>
            <ac:spMk id="3" creationId="{00000000-0000-0000-0000-000000000000}"/>
          </ac:spMkLst>
        </pc:spChg>
      </pc:sldChg>
      <pc:sldChg chg="modNotesTx">
        <pc:chgData name="Limei Hou" userId="dc007c9e-4b11-4b67-921f-d55e669a67e1" providerId="ADAL" clId="{96C7A51F-6F62-4872-AC2C-AA186CF6F332}" dt="2024-11-15T14:31:39.275" v="189" actId="13926"/>
        <pc:sldMkLst>
          <pc:docMk/>
          <pc:sldMk cId="548221009" sldId="263"/>
        </pc:sldMkLst>
      </pc:sldChg>
      <pc:sldChg chg="modSp mod modNotesTx">
        <pc:chgData name="Limei Hou" userId="dc007c9e-4b11-4b67-921f-d55e669a67e1" providerId="ADAL" clId="{96C7A51F-6F62-4872-AC2C-AA186CF6F332}" dt="2024-11-15T14:35:19.028" v="312" actId="13926"/>
        <pc:sldMkLst>
          <pc:docMk/>
          <pc:sldMk cId="2167209806" sldId="270"/>
        </pc:sldMkLst>
        <pc:spChg chg="mod">
          <ac:chgData name="Limei Hou" userId="dc007c9e-4b11-4b67-921f-d55e669a67e1" providerId="ADAL" clId="{96C7A51F-6F62-4872-AC2C-AA186CF6F332}" dt="2024-11-15T14:35:19.028" v="312" actId="13926"/>
          <ac:spMkLst>
            <pc:docMk/>
            <pc:sldMk cId="2167209806" sldId="270"/>
            <ac:spMk id="3" creationId="{00000000-0000-0000-0000-000000000000}"/>
          </ac:spMkLst>
        </pc:spChg>
      </pc:sldChg>
      <pc:sldChg chg="modSp mod modNotesTx">
        <pc:chgData name="Limei Hou" userId="dc007c9e-4b11-4b67-921f-d55e669a67e1" providerId="ADAL" clId="{96C7A51F-6F62-4872-AC2C-AA186CF6F332}" dt="2024-11-15T14:11:53.052" v="54" actId="115"/>
        <pc:sldMkLst>
          <pc:docMk/>
          <pc:sldMk cId="3091208990" sldId="279"/>
        </pc:sldMkLst>
        <pc:spChg chg="mod">
          <ac:chgData name="Limei Hou" userId="dc007c9e-4b11-4b67-921f-d55e669a67e1" providerId="ADAL" clId="{96C7A51F-6F62-4872-AC2C-AA186CF6F332}" dt="2024-11-15T14:06:11.497" v="3" actId="20577"/>
          <ac:spMkLst>
            <pc:docMk/>
            <pc:sldMk cId="3091208990" sldId="279"/>
            <ac:spMk id="7" creationId="{FAAF800F-4310-4A11-8603-F6F00A0B610F}"/>
          </ac:spMkLst>
        </pc:spChg>
      </pc:sldChg>
      <pc:sldChg chg="modSp mod modNotesTx">
        <pc:chgData name="Limei Hou" userId="dc007c9e-4b11-4b67-921f-d55e669a67e1" providerId="ADAL" clId="{96C7A51F-6F62-4872-AC2C-AA186CF6F332}" dt="2024-11-15T14:37:20.651" v="363" actId="20577"/>
        <pc:sldMkLst>
          <pc:docMk/>
          <pc:sldMk cId="3401351751" sldId="286"/>
        </pc:sldMkLst>
        <pc:spChg chg="mod">
          <ac:chgData name="Limei Hou" userId="dc007c9e-4b11-4b67-921f-d55e669a67e1" providerId="ADAL" clId="{96C7A51F-6F62-4872-AC2C-AA186CF6F332}" dt="2024-11-15T14:36:09.321" v="325" actId="20577"/>
          <ac:spMkLst>
            <pc:docMk/>
            <pc:sldMk cId="3401351751" sldId="286"/>
            <ac:spMk id="3" creationId="{00000000-0000-0000-0000-000000000000}"/>
          </ac:spMkLst>
        </pc:spChg>
      </pc:sldChg>
      <pc:sldChg chg="addSp modSp mod">
        <pc:chgData name="Limei Hou" userId="dc007c9e-4b11-4b67-921f-d55e669a67e1" providerId="ADAL" clId="{96C7A51F-6F62-4872-AC2C-AA186CF6F332}" dt="2024-11-15T14:23:40.653" v="85" actId="208"/>
        <pc:sldMkLst>
          <pc:docMk/>
          <pc:sldMk cId="2985812318" sldId="290"/>
        </pc:sldMkLst>
        <pc:spChg chg="add mod">
          <ac:chgData name="Limei Hou" userId="dc007c9e-4b11-4b67-921f-d55e669a67e1" providerId="ADAL" clId="{96C7A51F-6F62-4872-AC2C-AA186CF6F332}" dt="2024-11-15T14:23:40.653" v="85" actId="208"/>
          <ac:spMkLst>
            <pc:docMk/>
            <pc:sldMk cId="2985812318" sldId="290"/>
            <ac:spMk id="4" creationId="{73049025-6F46-197F-FFF3-277496CD2BE1}"/>
          </ac:spMkLst>
        </pc:spChg>
      </pc:sldChg>
      <pc:sldChg chg="modSp mod">
        <pc:chgData name="Limei Hou" userId="dc007c9e-4b11-4b67-921f-d55e669a67e1" providerId="ADAL" clId="{96C7A51F-6F62-4872-AC2C-AA186CF6F332}" dt="2024-11-15T14:14:04.381" v="80" actId="13926"/>
        <pc:sldMkLst>
          <pc:docMk/>
          <pc:sldMk cId="2851923449" sldId="373"/>
        </pc:sldMkLst>
        <pc:spChg chg="mod">
          <ac:chgData name="Limei Hou" userId="dc007c9e-4b11-4b67-921f-d55e669a67e1" providerId="ADAL" clId="{96C7A51F-6F62-4872-AC2C-AA186CF6F332}" dt="2024-11-15T14:14:04.381" v="80" actId="13926"/>
          <ac:spMkLst>
            <pc:docMk/>
            <pc:sldMk cId="2851923449" sldId="373"/>
            <ac:spMk id="22" creationId="{C2C6BA27-3EE6-4789-955F-AEB9375504B1}"/>
          </ac:spMkLst>
        </pc:spChg>
        <pc:spChg chg="mod">
          <ac:chgData name="Limei Hou" userId="dc007c9e-4b11-4b67-921f-d55e669a67e1" providerId="ADAL" clId="{96C7A51F-6F62-4872-AC2C-AA186CF6F332}" dt="2024-11-15T14:11:10.458" v="49" actId="207"/>
          <ac:spMkLst>
            <pc:docMk/>
            <pc:sldMk cId="2851923449" sldId="373"/>
            <ac:spMk id="28" creationId="{28417B6C-0397-401C-8136-4181419A48B7}"/>
          </ac:spMkLst>
        </pc:spChg>
      </pc:sldChg>
    </pc:docChg>
  </pc:docChgLst>
  <pc:docChgLst>
    <pc:chgData name="David Smelt" userId="62d49126-f039-4081-b5f3-fc6f0c875cf5" providerId="ADAL" clId="{2846514F-3E04-433A-BA31-9DB814C230FD}"/>
    <pc:docChg chg="custSel modSld">
      <pc:chgData name="David Smelt" userId="62d49126-f039-4081-b5f3-fc6f0c875cf5" providerId="ADAL" clId="{2846514F-3E04-433A-BA31-9DB814C230FD}" dt="2024-12-09T07:06:59.356" v="100" actId="20577"/>
      <pc:docMkLst>
        <pc:docMk/>
      </pc:docMkLst>
      <pc:sldChg chg="modSp mod">
        <pc:chgData name="David Smelt" userId="62d49126-f039-4081-b5f3-fc6f0c875cf5" providerId="ADAL" clId="{2846514F-3E04-433A-BA31-9DB814C230FD}" dt="2024-12-09T07:04:42.235" v="2" actId="13926"/>
        <pc:sldMkLst>
          <pc:docMk/>
          <pc:sldMk cId="661326113" sldId="262"/>
        </pc:sldMkLst>
        <pc:spChg chg="mod">
          <ac:chgData name="David Smelt" userId="62d49126-f039-4081-b5f3-fc6f0c875cf5" providerId="ADAL" clId="{2846514F-3E04-433A-BA31-9DB814C230FD}" dt="2024-12-09T07:04:42.235" v="2" actId="13926"/>
          <ac:spMkLst>
            <pc:docMk/>
            <pc:sldMk cId="661326113" sldId="262"/>
            <ac:spMk id="3" creationId="{00000000-0000-0000-0000-000000000000}"/>
          </ac:spMkLst>
        </pc:spChg>
      </pc:sldChg>
      <pc:sldChg chg="modSp mod modNotesTx">
        <pc:chgData name="David Smelt" userId="62d49126-f039-4081-b5f3-fc6f0c875cf5" providerId="ADAL" clId="{2846514F-3E04-433A-BA31-9DB814C230FD}" dt="2024-12-09T07:05:50.748" v="19"/>
        <pc:sldMkLst>
          <pc:docMk/>
          <pc:sldMk cId="2167209806" sldId="270"/>
        </pc:sldMkLst>
        <pc:spChg chg="mod">
          <ac:chgData name="David Smelt" userId="62d49126-f039-4081-b5f3-fc6f0c875cf5" providerId="ADAL" clId="{2846514F-3E04-433A-BA31-9DB814C230FD}" dt="2024-12-09T07:04:30.330" v="0" actId="13926"/>
          <ac:spMkLst>
            <pc:docMk/>
            <pc:sldMk cId="2167209806" sldId="270"/>
            <ac:spMk id="3" creationId="{00000000-0000-0000-0000-000000000000}"/>
          </ac:spMkLst>
        </pc:spChg>
      </pc:sldChg>
      <pc:sldChg chg="modNotesTx">
        <pc:chgData name="David Smelt" userId="62d49126-f039-4081-b5f3-fc6f0c875cf5" providerId="ADAL" clId="{2846514F-3E04-433A-BA31-9DB814C230FD}" dt="2024-12-09T07:06:59.356" v="100" actId="20577"/>
        <pc:sldMkLst>
          <pc:docMk/>
          <pc:sldMk cId="3401351751" sldId="286"/>
        </pc:sldMkLst>
      </pc:sldChg>
    </pc:docChg>
  </pc:docChgLst>
  <pc:docChgLst>
    <pc:chgData name="David Smelt" userId="62d49126-f039-4081-b5f3-fc6f0c875cf5" providerId="ADAL" clId="{AF9CC4AE-76C4-4BD1-A469-C42902BE4C70}"/>
    <pc:docChg chg="custSel modSld">
      <pc:chgData name="David Smelt" userId="62d49126-f039-4081-b5f3-fc6f0c875cf5" providerId="ADAL" clId="{AF9CC4AE-76C4-4BD1-A469-C42902BE4C70}" dt="2024-11-25T14:13:42.491" v="33" actId="1582"/>
      <pc:docMkLst>
        <pc:docMk/>
      </pc:docMkLst>
      <pc:sldChg chg="modNotesTx">
        <pc:chgData name="David Smelt" userId="62d49126-f039-4081-b5f3-fc6f0c875cf5" providerId="ADAL" clId="{AF9CC4AE-76C4-4BD1-A469-C42902BE4C70}" dt="2024-11-25T14:10:03.418" v="23"/>
        <pc:sldMkLst>
          <pc:docMk/>
          <pc:sldMk cId="3091208990" sldId="279"/>
        </pc:sldMkLst>
      </pc:sldChg>
      <pc:sldChg chg="addSp modSp mod">
        <pc:chgData name="David Smelt" userId="62d49126-f039-4081-b5f3-fc6f0c875cf5" providerId="ADAL" clId="{AF9CC4AE-76C4-4BD1-A469-C42902BE4C70}" dt="2024-11-25T14:13:42.491" v="33" actId="1582"/>
        <pc:sldMkLst>
          <pc:docMk/>
          <pc:sldMk cId="2985812318" sldId="290"/>
        </pc:sldMkLst>
        <pc:spChg chg="add mod">
          <ac:chgData name="David Smelt" userId="62d49126-f039-4081-b5f3-fc6f0c875cf5" providerId="ADAL" clId="{AF9CC4AE-76C4-4BD1-A469-C42902BE4C70}" dt="2024-11-25T14:13:42.491" v="33" actId="1582"/>
          <ac:spMkLst>
            <pc:docMk/>
            <pc:sldMk cId="2985812318" sldId="290"/>
            <ac:spMk id="5" creationId="{DE609F28-A1DD-AF39-DB7C-AF6C3E904D2F}"/>
          </ac:spMkLst>
        </pc:spChg>
      </pc:sldChg>
      <pc:sldChg chg="delSp modSp mod modNotesTx">
        <pc:chgData name="David Smelt" userId="62d49126-f039-4081-b5f3-fc6f0c875cf5" providerId="ADAL" clId="{AF9CC4AE-76C4-4BD1-A469-C42902BE4C70}" dt="2024-11-25T14:11:15.342" v="28" actId="1076"/>
        <pc:sldMkLst>
          <pc:docMk/>
          <pc:sldMk cId="2851923449" sldId="373"/>
        </pc:sldMkLst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17" creationId="{FC7A56E5-9B50-4191-BFA0-9332ECCFC278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18" creationId="{92227F41-A355-41CC-B588-B853FD0FAE82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19" creationId="{D87B5689-3074-4E3E-8A82-35BB3185603B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20" creationId="{B1C9E0D7-E116-4477-B1BB-DAF59DD1ADEF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21" creationId="{9775D8C1-05EF-4AE2-92A3-4D86E2AB85B4}"/>
          </ac:spMkLst>
        </pc:spChg>
        <pc:spChg chg="del">
          <ac:chgData name="David Smelt" userId="62d49126-f039-4081-b5f3-fc6f0c875cf5" providerId="ADAL" clId="{AF9CC4AE-76C4-4BD1-A469-C42902BE4C70}" dt="2024-11-25T14:11:03.613" v="25" actId="478"/>
          <ac:spMkLst>
            <pc:docMk/>
            <pc:sldMk cId="2851923449" sldId="373"/>
            <ac:spMk id="22" creationId="{C2C6BA27-3EE6-4789-955F-AEB9375504B1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23" creationId="{EFEACB22-0EFD-4FF3-86B0-8E9C2058890C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24" creationId="{19EDEC91-93A3-44C5-A60C-408D6A337F17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25" creationId="{8F50FF58-63C0-497F-83E6-C707C3FB4DE9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26" creationId="{9E0AAC63-0F40-4551-A467-0272894E8047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27" creationId="{E609E9C3-CEBF-4EB3-A540-E1A10B28547A}"/>
          </ac:spMkLst>
        </pc:spChg>
        <pc:spChg chg="del mod">
          <ac:chgData name="David Smelt" userId="62d49126-f039-4081-b5f3-fc6f0c875cf5" providerId="ADAL" clId="{AF9CC4AE-76C4-4BD1-A469-C42902BE4C70}" dt="2024-11-25T14:11:06.569" v="27" actId="478"/>
          <ac:spMkLst>
            <pc:docMk/>
            <pc:sldMk cId="2851923449" sldId="373"/>
            <ac:spMk id="28" creationId="{28417B6C-0397-401C-8136-4181419A48B7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29" creationId="{AF139EB3-B772-4C9B-81E9-BC27D0025136}"/>
          </ac:spMkLst>
        </pc:spChg>
        <pc:spChg chg="mod">
          <ac:chgData name="David Smelt" userId="62d49126-f039-4081-b5f3-fc6f0c875cf5" providerId="ADAL" clId="{AF9CC4AE-76C4-4BD1-A469-C42902BE4C70}" dt="2024-11-25T14:11:15.342" v="28" actId="1076"/>
          <ac:spMkLst>
            <pc:docMk/>
            <pc:sldMk cId="2851923449" sldId="373"/>
            <ac:spMk id="30" creationId="{99108EAF-310E-4809-9F7E-BF80781CE2B3}"/>
          </ac:spMkLst>
        </pc:spChg>
      </pc:sldChg>
    </pc:docChg>
  </pc:docChgLst>
  <pc:docChgLst>
    <pc:chgData name="Dick Theisens" userId="694f1fcf-5f18-413d-aa40-2fe82469437e" providerId="ADAL" clId="{06FAFC94-94E0-4E0A-A793-9748B2AF4EE6}"/>
    <pc:docChg chg="custSel modSld modMainMaster">
      <pc:chgData name="Dick Theisens" userId="694f1fcf-5f18-413d-aa40-2fe82469437e" providerId="ADAL" clId="{06FAFC94-94E0-4E0A-A793-9748B2AF4EE6}" dt="2024-04-26T08:32:20.555" v="46" actId="478"/>
      <pc:docMkLst>
        <pc:docMk/>
      </pc:docMkLst>
      <pc:sldChg chg="modSp mod">
        <pc:chgData name="Dick Theisens" userId="694f1fcf-5f18-413d-aa40-2fe82469437e" providerId="ADAL" clId="{06FAFC94-94E0-4E0A-A793-9748B2AF4EE6}" dt="2023-12-19T09:21:06.797" v="11" actId="1035"/>
        <pc:sldMkLst>
          <pc:docMk/>
          <pc:sldMk cId="3543789816" sldId="256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1:06.797" v="11" actId="1035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0:37.979" v="5" actId="6549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1:06.797" v="11" actId="1035"/>
          <ac:spMkLst>
            <pc:docMk/>
            <pc:sldMk cId="3543789816" sldId="256"/>
            <ac:spMk id="5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47679804" sldId="26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4" creationId="{5A6AA9F0-96C6-4496-9BDA-45D5FA9AA76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27" creationId="{00000000-0000-0000-0000-000000000000}"/>
          </ac:spMkLst>
        </pc:spChg>
      </pc:sldChg>
      <pc:sldChg chg="modSp mod">
        <pc:chgData name="Dick Theisens" userId="694f1fcf-5f18-413d-aa40-2fe82469437e" providerId="ADAL" clId="{06FAFC94-94E0-4E0A-A793-9748B2AF4EE6}" dt="2023-12-19T09:31:08.088" v="14" actId="6549"/>
        <pc:sldMkLst>
          <pc:docMk/>
          <pc:sldMk cId="661326113" sldId="26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61326113" sldId="26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1:08.088" v="14" actId="6549"/>
          <ac:spMkLst>
            <pc:docMk/>
            <pc:sldMk cId="661326113" sldId="262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61326113" sldId="262"/>
            <ac:spMk id="6" creationId="{53D85B80-0C5E-4B2A-942A-16743B0C714F}"/>
          </ac:spMkLst>
        </pc:spChg>
      </pc:sldChg>
      <pc:sldChg chg="modSp mod">
        <pc:chgData name="Dick Theisens" userId="694f1fcf-5f18-413d-aa40-2fe82469437e" providerId="ADAL" clId="{06FAFC94-94E0-4E0A-A793-9748B2AF4EE6}" dt="2023-12-19T09:32:31.796" v="30" actId="20577"/>
        <pc:sldMkLst>
          <pc:docMk/>
          <pc:sldMk cId="548221009" sldId="263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548221009" sldId="263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2:31.796" v="30" actId="20577"/>
          <ac:spMkLst>
            <pc:docMk/>
            <pc:sldMk cId="548221009" sldId="263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548221009" sldId="263"/>
            <ac:spMk id="6" creationId="{29B4C8B4-FED5-4EF8-A086-5818455B932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38440739" sldId="264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4" creationId="{1203A1CA-FB62-4F2C-8D29-6B719C067BDF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46467198" sldId="26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28" creationId="{3A41BECC-A016-465D-8DEA-C05AD2865C26}"/>
          </ac:spMkLst>
        </pc:spChg>
      </pc:sldChg>
      <pc:sldChg chg="modSp mod">
        <pc:chgData name="Dick Theisens" userId="694f1fcf-5f18-413d-aa40-2fe82469437e" providerId="ADAL" clId="{06FAFC94-94E0-4E0A-A793-9748B2AF4EE6}" dt="2023-12-19T09:34:27.383" v="39"/>
        <pc:sldMkLst>
          <pc:docMk/>
          <pc:sldMk cId="1699806701" sldId="267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699806701" sldId="267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4:27.383" v="39"/>
          <ac:spMkLst>
            <pc:docMk/>
            <pc:sldMk cId="1699806701" sldId="267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699806701" sldId="267"/>
            <ac:spMk id="4" creationId="{9E0B9440-57E9-49C0-8E7C-A1C6376A4A99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846387481" sldId="268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8" creationId="{EE6281A6-9491-404C-9CC8-1AE2E22AD69D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6706758" sldId="26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4" creationId="{B51D2716-D12C-4643-82F6-6E974D9C7EC6}"/>
          </ac:spMkLst>
        </pc:spChg>
      </pc:sldChg>
      <pc:sldChg chg="modSp mod">
        <pc:chgData name="Dick Theisens" userId="694f1fcf-5f18-413d-aa40-2fe82469437e" providerId="ADAL" clId="{06FAFC94-94E0-4E0A-A793-9748B2AF4EE6}" dt="2023-12-19T09:35:22.010" v="43" actId="20577"/>
        <pc:sldMkLst>
          <pc:docMk/>
          <pc:sldMk cId="2167209806" sldId="27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167209806" sldId="27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5:22.010" v="43" actId="20577"/>
          <ac:spMkLst>
            <pc:docMk/>
            <pc:sldMk cId="2167209806" sldId="270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167209806" sldId="270"/>
            <ac:spMk id="4" creationId="{44CAD6FD-163F-4B5E-83E0-E757BDC7D653}"/>
          </ac:spMkLst>
        </pc:spChg>
      </pc:sldChg>
      <pc:sldChg chg="delSp modSp">
        <pc:chgData name="Dick Theisens" userId="694f1fcf-5f18-413d-aa40-2fe82469437e" providerId="ADAL" clId="{06FAFC94-94E0-4E0A-A793-9748B2AF4EE6}" dt="2023-12-19T09:19:47.156" v="0"/>
        <pc:sldMkLst>
          <pc:docMk/>
          <pc:sldMk cId="1536078143" sldId="27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3" creationId="{00000000-0000-0000-0000-000000000000}"/>
          </ac:spMkLst>
        </pc:spChg>
        <pc:spChg chg="del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091208990" sldId="27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4" creationId="{7B820B0B-5824-4F84-8937-ECDE9C058A3B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6" creationId="{26684FD5-C1DC-4C05-BFEA-FE67FA23E377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932631977" sldId="284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3" creationId="{AEE222D8-4985-4E0D-B077-0C2196D3C908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7" creationId="{583D450C-485A-458E-B4E0-D66873AFAD59}"/>
          </ac:spMkLst>
        </pc:spChg>
      </pc:sldChg>
      <pc:sldChg chg="modSp mod">
        <pc:chgData name="Dick Theisens" userId="694f1fcf-5f18-413d-aa40-2fe82469437e" providerId="ADAL" clId="{06FAFC94-94E0-4E0A-A793-9748B2AF4EE6}" dt="2023-12-19T09:33:26.452" v="31" actId="6549"/>
        <pc:sldMkLst>
          <pc:docMk/>
          <pc:sldMk cId="4085968751" sldId="28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085968751" sldId="28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3:26.452" v="31" actId="6549"/>
          <ac:spMkLst>
            <pc:docMk/>
            <pc:sldMk cId="4085968751" sldId="285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085968751" sldId="285"/>
            <ac:spMk id="4" creationId="{D65B41E1-D42B-4774-87DA-A24A11B20901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01351751" sldId="286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6" creationId="{E6E2D6EE-4D6B-4613-9E5B-4676E364DF54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22632754" sldId="287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4" creationId="{4E66435E-3AA6-4B6F-881B-6C77F0B79DCB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037669442" sldId="288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5" creationId="{D9B6FFCB-0ACD-4932-8563-B16EC54FDEEC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80868561" sldId="28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6" creationId="{ECE2F763-1F2C-4348-9B2B-BDC87FE1499B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985812318" sldId="29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85812318" sldId="29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85812318" sldId="290"/>
            <ac:spMk id="5" creationId="{C7D540BD-EADA-2EC0-8F99-CD1CE984DEED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62435187" sldId="291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4" creationId="{65C07E8F-0CC6-4280-87EA-705BE7AD50D6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1658491" sldId="29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3" creationId="{7C38A293-A399-471D-B4B5-6E915CB59351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609910503" sldId="36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4" creationId="{BBB7E52F-09D0-4B14-8993-ABB8AABB5FC3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4204765017" sldId="37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3" creationId="{E16D0365-61E9-4528-B743-4E8C8F831C57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6" creationId="{00000000-0000-0000-0000-000000000000}"/>
          </ac:spMkLst>
        </pc:spChg>
      </pc:sldChg>
      <pc:sldChg chg="modSp mod">
        <pc:chgData name="Dick Theisens" userId="694f1fcf-5f18-413d-aa40-2fe82469437e" providerId="ADAL" clId="{06FAFC94-94E0-4E0A-A793-9748B2AF4EE6}" dt="2023-12-19T09:35:47.211" v="45" actId="790"/>
        <pc:sldMkLst>
          <pc:docMk/>
          <pc:sldMk cId="2587652015" sldId="371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587652015" sldId="371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587652015" sldId="371"/>
            <ac:spMk id="3" creationId="{98C7ECA2-7168-4F31-A47D-F3E242A7FE92}"/>
          </ac:spMkLst>
        </pc:spChg>
        <pc:spChg chg="mod">
          <ac:chgData name="Dick Theisens" userId="694f1fcf-5f18-413d-aa40-2fe82469437e" providerId="ADAL" clId="{06FAFC94-94E0-4E0A-A793-9748B2AF4EE6}" dt="2023-12-19T09:35:47.211" v="45" actId="790"/>
          <ac:spMkLst>
            <pc:docMk/>
            <pc:sldMk cId="2587652015" sldId="37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1247513431" sldId="37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3" creationId="{C07FCEB8-2F71-4BDA-BB7B-97E7741F0CB5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851923449" sldId="373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51923449" sldId="373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51923449" sldId="373"/>
            <ac:spMk id="3" creationId="{98361374-ACDD-4C2F-AA29-6F960310E69D}"/>
          </ac:spMkLst>
        </pc:spChg>
      </pc:sldChg>
      <pc:sldMasterChg chg="addSp delSp modSldLayout">
        <pc:chgData name="Dick Theisens" userId="694f1fcf-5f18-413d-aa40-2fe82469437e" providerId="ADAL" clId="{06FAFC94-94E0-4E0A-A793-9748B2AF4EE6}" dt="2024-04-26T08:32:20.555" v="46" actId="478"/>
        <pc:sldMasterMkLst>
          <pc:docMk/>
          <pc:sldMasterMk cId="1408973465" sldId="2147483924"/>
        </pc:sldMasterMkLst>
        <pc:picChg chg="add del">
          <ac:chgData name="Dick Theisens" userId="694f1fcf-5f18-413d-aa40-2fe82469437e" providerId="ADAL" clId="{06FAFC94-94E0-4E0A-A793-9748B2AF4EE6}" dt="2023-12-19T09:21:28.664" v="12" actId="478"/>
          <ac:picMkLst>
            <pc:docMk/>
            <pc:sldMasterMk cId="1408973465" sldId="2147483924"/>
            <ac:picMk id="2" creationId="{E5CB345E-A196-AA91-E025-941903871B53}"/>
          </ac:picMkLst>
        </pc:picChg>
        <pc:picChg chg="add del">
          <ac:chgData name="Dick Theisens" userId="694f1fcf-5f18-413d-aa40-2fe82469437e" providerId="ADAL" clId="{06FAFC94-94E0-4E0A-A793-9748B2AF4EE6}" dt="2024-04-26T08:32:20.555" v="46" actId="478"/>
          <ac:picMkLst>
            <pc:docMk/>
            <pc:sldMasterMk cId="1408973465" sldId="2147483924"/>
            <ac:picMk id="7" creationId="{456739B5-65C5-A59C-C4D1-8CF710E3C1A8}"/>
          </ac:picMkLst>
        </pc:picChg>
        <pc:sldLayoutChg chg="addSp delSp mod">
          <pc:chgData name="Dick Theisens" userId="694f1fcf-5f18-413d-aa40-2fe82469437e" providerId="ADAL" clId="{06FAFC94-94E0-4E0A-A793-9748B2AF4EE6}" dt="2023-12-19T09:20:20.835" v="4" actId="478"/>
          <pc:sldLayoutMkLst>
            <pc:docMk/>
            <pc:sldMasterMk cId="1408973465" sldId="2147483924"/>
            <pc:sldLayoutMk cId="4286356954" sldId="2147483925"/>
          </pc:sldLayoutMkLst>
          <pc:spChg chg="add del">
            <ac:chgData name="Dick Theisens" userId="694f1fcf-5f18-413d-aa40-2fe82469437e" providerId="ADAL" clId="{06FAFC94-94E0-4E0A-A793-9748B2AF4EE6}" dt="2023-12-19T09:20:20.835" v="4" actId="478"/>
            <ac:spMkLst>
              <pc:docMk/>
              <pc:sldMasterMk cId="1408973465" sldId="2147483924"/>
              <pc:sldLayoutMk cId="4286356954" sldId="2147483925"/>
              <ac:spMk id="4" creationId="{72A08A1D-69AC-F8BC-4ABA-9F7E01250D98}"/>
            </ac:spMkLst>
          </pc:spChg>
          <pc:picChg chg="add del">
            <ac:chgData name="Dick Theisens" userId="694f1fcf-5f18-413d-aa40-2fe82469437e" providerId="ADAL" clId="{06FAFC94-94E0-4E0A-A793-9748B2AF4EE6}" dt="2023-12-19T09:20:01.825" v="2" actId="478"/>
            <ac:picMkLst>
              <pc:docMk/>
              <pc:sldMasterMk cId="1408973465" sldId="2147483924"/>
              <pc:sldLayoutMk cId="4286356954" sldId="2147483925"/>
              <ac:picMk id="5" creationId="{4F59EAB9-9FC8-AF42-747E-3B2D5647045D}"/>
            </ac:picMkLst>
          </pc:picChg>
          <pc:picChg chg="add del">
            <ac:chgData name="Dick Theisens" userId="694f1fcf-5f18-413d-aa40-2fe82469437e" providerId="ADAL" clId="{06FAFC94-94E0-4E0A-A793-9748B2AF4EE6}" dt="2023-12-19T09:20:00.627" v="1" actId="478"/>
            <ac:picMkLst>
              <pc:docMk/>
              <pc:sldMasterMk cId="1408973465" sldId="2147483924"/>
              <pc:sldLayoutMk cId="4286356954" sldId="2147483925"/>
              <ac:picMk id="6" creationId="{719216DE-1149-BEED-9CBC-4D5D8E45D0BB}"/>
            </ac:picMkLst>
          </pc:picChg>
          <pc:picChg chg="add del">
            <ac:chgData name="Dick Theisens" userId="694f1fcf-5f18-413d-aa40-2fe82469437e" providerId="ADAL" clId="{06FAFC94-94E0-4E0A-A793-9748B2AF4EE6}" dt="2023-12-19T09:20:04.270" v="3" actId="478"/>
            <ac:picMkLst>
              <pc:docMk/>
              <pc:sldMasterMk cId="1408973465" sldId="2147483924"/>
              <pc:sldLayoutMk cId="4286356954" sldId="2147483925"/>
              <ac:picMk id="7" creationId="{6F3B4CC3-7386-08E5-2BF8-930B60738D86}"/>
            </ac:picMkLst>
          </pc:picChg>
        </pc:sldLayoutChg>
        <pc:sldLayoutChg chg="addSp">
          <pc:chgData name="Dick Theisens" userId="694f1fcf-5f18-413d-aa40-2fe82469437e" providerId="ADAL" clId="{06FAFC94-94E0-4E0A-A793-9748B2AF4EE6}" dt="2023-12-19T09:19:47.156" v="0"/>
          <pc:sldLayoutMkLst>
            <pc:docMk/>
            <pc:sldMasterMk cId="1408973465" sldId="2147483924"/>
            <pc:sldLayoutMk cId="875006925" sldId="2147483933"/>
          </pc:sldLayoutMkLst>
          <pc:spChg chg="add">
            <ac:chgData name="Dick Theisens" userId="694f1fcf-5f18-413d-aa40-2fe82469437e" providerId="ADAL" clId="{06FAFC94-94E0-4E0A-A793-9748B2AF4EE6}" dt="2023-12-19T09:19:47.156" v="0"/>
            <ac:spMkLst>
              <pc:docMk/>
              <pc:sldMasterMk cId="1408973465" sldId="2147483924"/>
              <pc:sldLayoutMk cId="875006925" sldId="2147483933"/>
              <ac:spMk id="2" creationId="{73AB6F4C-BAE5-199A-3671-465FE20B3885}"/>
            </ac:spMkLst>
          </pc:spChg>
          <pc:spChg chg="add">
            <ac:chgData name="Dick Theisens" userId="694f1fcf-5f18-413d-aa40-2fe82469437e" providerId="ADAL" clId="{06FAFC94-94E0-4E0A-A793-9748B2AF4EE6}" dt="2023-12-19T09:19:47.156" v="0"/>
            <ac:spMkLst>
              <pc:docMk/>
              <pc:sldMasterMk cId="1408973465" sldId="2147483924"/>
              <pc:sldLayoutMk cId="875006925" sldId="2147483933"/>
              <ac:spMk id="6" creationId="{93DA1A7E-260F-386D-5D9C-6B928AB375FB}"/>
            </ac:spMkLst>
          </pc:spChg>
          <pc:graphicFrameChg chg="add">
            <ac:chgData name="Dick Theisens" userId="694f1fcf-5f18-413d-aa40-2fe82469437e" providerId="ADAL" clId="{06FAFC94-94E0-4E0A-A793-9748B2AF4EE6}" dt="2023-12-19T09:19:47.156" v="0"/>
            <ac:graphicFrameMkLst>
              <pc:docMk/>
              <pc:sldMasterMk cId="1408973465" sldId="2147483924"/>
              <pc:sldLayoutMk cId="875006925" sldId="2147483933"/>
              <ac:graphicFrameMk id="7" creationId="{5B3A890D-CA88-88BD-AA64-03CE19805DC2}"/>
            </ac:graphicFrameMkLst>
          </pc:graphicFrameChg>
          <pc:picChg chg="add">
            <ac:chgData name="Dick Theisens" userId="694f1fcf-5f18-413d-aa40-2fe82469437e" providerId="ADAL" clId="{06FAFC94-94E0-4E0A-A793-9748B2AF4EE6}" dt="2023-12-19T09:19:47.156" v="0"/>
            <ac:picMkLst>
              <pc:docMk/>
              <pc:sldMasterMk cId="1408973465" sldId="2147483924"/>
              <pc:sldLayoutMk cId="875006925" sldId="2147483933"/>
              <ac:picMk id="8" creationId="{E030867F-D302-ADAD-E81C-A29EF7DCBB3E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baseline="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  <a:ln>
          <a:solidFill>
            <a:srgbClr val="33CC33"/>
          </a:solidFill>
        </a:ln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nl-NL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B719A5C6-C98A-448F-BE16-9A30DD53A0C3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397F9EE-4023-4E97-B470-4C4B67EB2185}" type="parTrans" cxnId="{E7C7D0A4-C916-4CB3-AD42-E690D3D55620}">
      <dgm:prSet/>
      <dgm:spPr/>
      <dgm:t>
        <a:bodyPr/>
        <a:lstStyle/>
        <a:p>
          <a:endParaRPr lang="nl-NL"/>
        </a:p>
      </dgm:t>
    </dgm:pt>
    <dgm:pt modelId="{B55299E4-F697-4851-B3A2-ADCD940415C9}" type="sibTrans" cxnId="{E7C7D0A4-C916-4CB3-AD42-E690D3D55620}">
      <dgm:prSet/>
      <dgm:spPr/>
      <dgm:t>
        <a:bodyPr/>
        <a:lstStyle/>
        <a:p>
          <a:endParaRPr lang="nl-NL"/>
        </a:p>
      </dgm:t>
    </dgm:pt>
    <dgm:pt modelId="{8620EE99-E329-4AE3-A35D-F35158D9D99E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D6F98-E98F-4A30-A308-4F2308CF6ABD}" type="parTrans" cxnId="{483F1753-AD68-4C1B-925E-12CE915CBAAB}">
      <dgm:prSet/>
      <dgm:spPr/>
      <dgm:t>
        <a:bodyPr/>
        <a:lstStyle/>
        <a:p>
          <a:endParaRPr lang="nl-NL"/>
        </a:p>
      </dgm:t>
    </dgm:pt>
    <dgm:pt modelId="{05128581-1508-4A42-8495-D418A3208511}" type="sibTrans" cxnId="{483F1753-AD68-4C1B-925E-12CE915CBAAB}">
      <dgm:prSet/>
      <dgm:spPr/>
      <dgm:t>
        <a:bodyPr/>
        <a:lstStyle/>
        <a:p>
          <a:endParaRPr lang="nl-NL"/>
        </a:p>
      </dgm:t>
    </dgm:pt>
    <dgm:pt modelId="{66836451-B8D1-4ABB-819D-8A6FD5DD8F74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22D18F8-77F5-46C2-B18B-9AFE6F923AA4}" type="parTrans" cxnId="{C8605751-B1DC-4D62-99C0-CCB36D4A58F9}">
      <dgm:prSet/>
      <dgm:spPr/>
      <dgm:t>
        <a:bodyPr/>
        <a:lstStyle/>
        <a:p>
          <a:endParaRPr lang="nl-NL"/>
        </a:p>
      </dgm:t>
    </dgm:pt>
    <dgm:pt modelId="{BB347302-7785-4651-B71E-AA4715A85EBF}" type="sibTrans" cxnId="{C8605751-B1DC-4D62-99C0-CCB36D4A58F9}">
      <dgm:prSet/>
      <dgm:spPr/>
      <dgm:t>
        <a:bodyPr/>
        <a:lstStyle/>
        <a:p>
          <a:endParaRPr lang="nl-NL"/>
        </a:p>
      </dgm:t>
    </dgm:pt>
    <dgm:pt modelId="{EBFFEFDA-0B72-4964-BE2F-6DA1FEA9CB8C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8B6A5-10B9-48E6-8F90-B1C3AB785ECA}" type="parTrans" cxnId="{662AE818-7020-42A0-BF16-C1A123727231}">
      <dgm:prSet/>
      <dgm:spPr/>
      <dgm:t>
        <a:bodyPr/>
        <a:lstStyle/>
        <a:p>
          <a:endParaRPr lang="nl-NL"/>
        </a:p>
      </dgm:t>
    </dgm:pt>
    <dgm:pt modelId="{45B8328F-2630-4377-871F-841C7CBE8328}" type="sibTrans" cxnId="{662AE818-7020-42A0-BF16-C1A123727231}">
      <dgm:prSet/>
      <dgm:spPr/>
      <dgm:t>
        <a:bodyPr/>
        <a:lstStyle/>
        <a:p>
          <a:endParaRPr lang="nl-NL"/>
        </a:p>
      </dgm:t>
    </dgm:pt>
    <dgm:pt modelId="{339B4FF0-0EA1-4DBD-B597-F3548505C00B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545E85B-8A24-4B61-A09E-7DFFBA560963}" type="parTrans" cxnId="{DB3A1F30-7516-47A0-8E1B-BDE39921ECFD}">
      <dgm:prSet/>
      <dgm:spPr/>
      <dgm:t>
        <a:bodyPr/>
        <a:lstStyle/>
        <a:p>
          <a:endParaRPr lang="nl-NL"/>
        </a:p>
      </dgm:t>
    </dgm:pt>
    <dgm:pt modelId="{74D7BE7D-895D-441C-A827-19BD6314D531}" type="sibTrans" cxnId="{DB3A1F30-7516-47A0-8E1B-BDE39921ECFD}">
      <dgm:prSet/>
      <dgm:spPr/>
      <dgm:t>
        <a:bodyPr/>
        <a:lstStyle/>
        <a:p>
          <a:endParaRPr lang="nl-NL"/>
        </a:p>
      </dgm:t>
    </dgm:pt>
    <dgm:pt modelId="{63B4DC89-FDA9-4EE9-BA71-F3F3D7AC628D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5BFD5BD2-BDA7-4468-9FC5-10889FC1F5B8}" type="parTrans" cxnId="{F1F8BD25-95FC-46DB-BCC2-D1DBD074F5B9}">
      <dgm:prSet/>
      <dgm:spPr/>
      <dgm:t>
        <a:bodyPr/>
        <a:lstStyle/>
        <a:p>
          <a:endParaRPr lang="nl-NL"/>
        </a:p>
      </dgm:t>
    </dgm:pt>
    <dgm:pt modelId="{3FD678DF-79B9-4DFE-91CF-0936BDA34401}" type="sibTrans" cxnId="{F1F8BD25-95FC-46DB-BCC2-D1DBD074F5B9}">
      <dgm:prSet/>
      <dgm:spPr/>
      <dgm:t>
        <a:bodyPr/>
        <a:lstStyle/>
        <a:p>
          <a:endParaRPr lang="nl-NL"/>
        </a:p>
      </dgm:t>
    </dgm:pt>
    <dgm:pt modelId="{C71DEB1A-A013-4FC9-B200-AB5AE35104E8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2BAA4ADA-08D4-4C72-8C52-A63546594D2D}" type="parTrans" cxnId="{33757066-0222-487B-9993-9CD7F31E1CE8}">
      <dgm:prSet/>
      <dgm:spPr/>
      <dgm:t>
        <a:bodyPr/>
        <a:lstStyle/>
        <a:p>
          <a:endParaRPr lang="nl-NL"/>
        </a:p>
      </dgm:t>
    </dgm:pt>
    <dgm:pt modelId="{813DE5B7-8E20-4AF9-B3D5-6901BB78F3E7}" type="sibTrans" cxnId="{33757066-0222-487B-9993-9CD7F31E1CE8}">
      <dgm:prSet/>
      <dgm:spPr/>
      <dgm:t>
        <a:bodyPr/>
        <a:lstStyle/>
        <a:p>
          <a:endParaRPr lang="nl-NL"/>
        </a:p>
      </dgm:t>
    </dgm:pt>
    <dgm:pt modelId="{85BA5F4A-B53E-49C5-A58D-0F7972246E46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C2E6F237-CD62-4F72-8D52-3A2862A9F6DC}" type="parTrans" cxnId="{29A6AFD7-F800-473D-BB2C-2B564C7FFC86}">
      <dgm:prSet/>
      <dgm:spPr/>
      <dgm:t>
        <a:bodyPr/>
        <a:lstStyle/>
        <a:p>
          <a:endParaRPr lang="nl-NL"/>
        </a:p>
      </dgm:t>
    </dgm:pt>
    <dgm:pt modelId="{82252210-7B04-4DFE-BD72-36963BB7B143}" type="sibTrans" cxnId="{29A6AFD7-F800-473D-BB2C-2B564C7FFC86}">
      <dgm:prSet/>
      <dgm:spPr/>
      <dgm:t>
        <a:bodyPr/>
        <a:lstStyle/>
        <a:p>
          <a:endParaRPr lang="nl-NL"/>
        </a:p>
      </dgm:t>
    </dgm:pt>
    <dgm:pt modelId="{DB2E3972-DC3F-48CD-BDF8-40D750A91846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69999B9-7DE3-471A-ACB9-240B6C5E1CCE}" type="parTrans" cxnId="{2B8476FF-65DF-4A8D-BB5B-CB6CCD2B8EB2}">
      <dgm:prSet/>
      <dgm:spPr/>
      <dgm:t>
        <a:bodyPr/>
        <a:lstStyle/>
        <a:p>
          <a:endParaRPr lang="nl-NL"/>
        </a:p>
      </dgm:t>
    </dgm:pt>
    <dgm:pt modelId="{ADFAD589-10F8-4B4A-9B7A-3FBD4BCD0175}" type="sibTrans" cxnId="{2B8476FF-65DF-4A8D-BB5B-CB6CCD2B8EB2}">
      <dgm:prSet/>
      <dgm:spPr/>
      <dgm:t>
        <a:bodyPr/>
        <a:lstStyle/>
        <a:p>
          <a:endParaRPr lang="nl-NL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3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3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16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16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16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16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16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16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16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16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3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3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16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16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16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16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16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16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16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16"/>
      <dgm:spPr/>
    </dgm:pt>
    <dgm:pt modelId="{2A182679-4452-455B-B79F-7982A0DE676F}" type="pres">
      <dgm:prSet presAssocID="{EE64F89A-12BB-465A-AF54-B2A7F013C020}" presName="hierChild3" presStyleCnt="0"/>
      <dgm:spPr/>
    </dgm:pt>
    <dgm:pt modelId="{04EC7B63-2141-4D09-ADEC-F53BEF6E9DFD}" type="pres">
      <dgm:prSet presAssocID="{D397F9EE-4023-4E97-B470-4C4B67EB2185}" presName="Name19" presStyleLbl="parChTrans1D4" presStyleIdx="8" presStyleCnt="16"/>
      <dgm:spPr/>
    </dgm:pt>
    <dgm:pt modelId="{EF1F2C27-FAC8-4F35-B7B6-BEDC63BE1A21}" type="pres">
      <dgm:prSet presAssocID="{B719A5C6-C98A-448F-BE16-9A30DD53A0C3}" presName="Name21" presStyleCnt="0"/>
      <dgm:spPr/>
    </dgm:pt>
    <dgm:pt modelId="{FA1CEE4A-8EDB-4A4C-A31F-BDA6A87E36FA}" type="pres">
      <dgm:prSet presAssocID="{B719A5C6-C98A-448F-BE16-9A30DD53A0C3}" presName="level2Shape" presStyleLbl="node4" presStyleIdx="8" presStyleCnt="16" custScaleX="95401"/>
      <dgm:spPr/>
    </dgm:pt>
    <dgm:pt modelId="{722A8A9A-9AF1-460B-B4F3-90E8456E3820}" type="pres">
      <dgm:prSet presAssocID="{B719A5C6-C98A-448F-BE16-9A30DD53A0C3}" presName="hierChild3" presStyleCnt="0"/>
      <dgm:spPr/>
    </dgm:pt>
    <dgm:pt modelId="{6668BF7A-A0C3-4D8F-9B7F-2E2FD24F20C1}" type="pres">
      <dgm:prSet presAssocID="{322D18F8-77F5-46C2-B18B-9AFE6F923AA4}" presName="Name19" presStyleLbl="parChTrans1D4" presStyleIdx="9" presStyleCnt="16"/>
      <dgm:spPr/>
    </dgm:pt>
    <dgm:pt modelId="{2C12ABC8-1D61-46D8-9A41-4428513A3E40}" type="pres">
      <dgm:prSet presAssocID="{66836451-B8D1-4ABB-819D-8A6FD5DD8F74}" presName="Name21" presStyleCnt="0"/>
      <dgm:spPr/>
    </dgm:pt>
    <dgm:pt modelId="{DB292C5C-1655-4CB7-89FE-855326647A87}" type="pres">
      <dgm:prSet presAssocID="{66836451-B8D1-4ABB-819D-8A6FD5DD8F74}" presName="level2Shape" presStyleLbl="node4" presStyleIdx="9" presStyleCnt="16" custScaleX="95401"/>
      <dgm:spPr/>
    </dgm:pt>
    <dgm:pt modelId="{510366E4-2D62-4AD8-B55F-B2D4EFCDDCB8}" type="pres">
      <dgm:prSet presAssocID="{66836451-B8D1-4ABB-819D-8A6FD5DD8F74}" presName="hierChild3" presStyleCnt="0"/>
      <dgm:spPr/>
    </dgm:pt>
    <dgm:pt modelId="{B935279F-5F51-4D77-956C-E545CD69DBAD}" type="pres">
      <dgm:prSet presAssocID="{4A88B6A5-10B9-48E6-8F90-B1C3AB785ECA}" presName="Name19" presStyleLbl="parChTrans1D4" presStyleIdx="10" presStyleCnt="16"/>
      <dgm:spPr/>
    </dgm:pt>
    <dgm:pt modelId="{378DCF52-8843-4D63-A5EF-2FF27D1BFE24}" type="pres">
      <dgm:prSet presAssocID="{EBFFEFDA-0B72-4964-BE2F-6DA1FEA9CB8C}" presName="Name21" presStyleCnt="0"/>
      <dgm:spPr/>
    </dgm:pt>
    <dgm:pt modelId="{CBD03992-F119-4D8E-B5B7-7549689846AA}" type="pres">
      <dgm:prSet presAssocID="{EBFFEFDA-0B72-4964-BE2F-6DA1FEA9CB8C}" presName="level2Shape" presStyleLbl="node4" presStyleIdx="10" presStyleCnt="16" custScaleX="95401"/>
      <dgm:spPr/>
    </dgm:pt>
    <dgm:pt modelId="{00452AE1-45EE-4882-9CA1-19CD94D53353}" type="pres">
      <dgm:prSet presAssocID="{EBFFEFDA-0B72-4964-BE2F-6DA1FEA9CB8C}" presName="hierChild3" presStyleCnt="0"/>
      <dgm:spPr/>
    </dgm:pt>
    <dgm:pt modelId="{7CBF971D-5BA7-4276-B6F6-E7E15E796CCD}" type="pres">
      <dgm:prSet presAssocID="{B545E85B-8A24-4B61-A09E-7DFFBA560963}" presName="Name19" presStyleLbl="parChTrans1D4" presStyleIdx="11" presStyleCnt="16"/>
      <dgm:spPr/>
    </dgm:pt>
    <dgm:pt modelId="{D77A0D18-2644-4ACD-A19D-1485A5AF5C37}" type="pres">
      <dgm:prSet presAssocID="{339B4FF0-0EA1-4DBD-B597-F3548505C00B}" presName="Name21" presStyleCnt="0"/>
      <dgm:spPr/>
    </dgm:pt>
    <dgm:pt modelId="{1AA3EB80-96A6-46E8-87D5-5987B8F7B862}" type="pres">
      <dgm:prSet presAssocID="{339B4FF0-0EA1-4DBD-B597-F3548505C00B}" presName="level2Shape" presStyleLbl="node4" presStyleIdx="11" presStyleCnt="16" custScaleX="95401"/>
      <dgm:spPr/>
    </dgm:pt>
    <dgm:pt modelId="{D07620CB-3D29-443B-AC31-DCBC847783D4}" type="pres">
      <dgm:prSet presAssocID="{339B4FF0-0EA1-4DBD-B597-F3548505C00B}" presName="hierChild3" presStyleCnt="0"/>
      <dgm:spPr/>
    </dgm:pt>
    <dgm:pt modelId="{9DF94C25-14B7-4ECF-9A8F-978A9AD74D12}" type="pres">
      <dgm:prSet presAssocID="{4A8D6F98-E98F-4A30-A308-4F2308CF6ABD}" presName="Name19" presStyleLbl="parChTrans1D3" presStyleIdx="2" presStyleCnt="3"/>
      <dgm:spPr/>
    </dgm:pt>
    <dgm:pt modelId="{E5089A2F-0BAD-49F5-A1DC-66DAD3E0D5F4}" type="pres">
      <dgm:prSet presAssocID="{8620EE99-E329-4AE3-A35D-F35158D9D99E}" presName="Name21" presStyleCnt="0"/>
      <dgm:spPr/>
    </dgm:pt>
    <dgm:pt modelId="{C0AC5195-940E-40AA-B584-EC4F0D7A6910}" type="pres">
      <dgm:prSet presAssocID="{8620EE99-E329-4AE3-A35D-F35158D9D99E}" presName="level2Shape" presStyleLbl="node3" presStyleIdx="2" presStyleCnt="3" custScaleX="95401"/>
      <dgm:spPr/>
    </dgm:pt>
    <dgm:pt modelId="{F9CA4CB9-C7AC-4BCA-8B52-A17A2140310A}" type="pres">
      <dgm:prSet presAssocID="{8620EE99-E329-4AE3-A35D-F35158D9D99E}" presName="hierChild3" presStyleCnt="0"/>
      <dgm:spPr/>
    </dgm:pt>
    <dgm:pt modelId="{3B95945A-ACAA-4C1E-8AEB-5F812FFA4AD0}" type="pres">
      <dgm:prSet presAssocID="{5BFD5BD2-BDA7-4468-9FC5-10889FC1F5B8}" presName="Name19" presStyleLbl="parChTrans1D4" presStyleIdx="12" presStyleCnt="16"/>
      <dgm:spPr/>
    </dgm:pt>
    <dgm:pt modelId="{BF50A5AC-343C-4806-9F87-92F9705C9939}" type="pres">
      <dgm:prSet presAssocID="{63B4DC89-FDA9-4EE9-BA71-F3F3D7AC628D}" presName="Name21" presStyleCnt="0"/>
      <dgm:spPr/>
    </dgm:pt>
    <dgm:pt modelId="{CFE1B272-32A6-4C49-8BF4-A9E1C630352A}" type="pres">
      <dgm:prSet presAssocID="{63B4DC89-FDA9-4EE9-BA71-F3F3D7AC628D}" presName="level2Shape" presStyleLbl="node4" presStyleIdx="12" presStyleCnt="16" custScaleX="95401"/>
      <dgm:spPr/>
    </dgm:pt>
    <dgm:pt modelId="{E49CBB68-7FC5-4C42-AD39-8C68B55AD54A}" type="pres">
      <dgm:prSet presAssocID="{63B4DC89-FDA9-4EE9-BA71-F3F3D7AC628D}" presName="hierChild3" presStyleCnt="0"/>
      <dgm:spPr/>
    </dgm:pt>
    <dgm:pt modelId="{D2369DE5-0832-4B55-920F-642EE4CADF4B}" type="pres">
      <dgm:prSet presAssocID="{2BAA4ADA-08D4-4C72-8C52-A63546594D2D}" presName="Name19" presStyleLbl="parChTrans1D4" presStyleIdx="13" presStyleCnt="16"/>
      <dgm:spPr/>
    </dgm:pt>
    <dgm:pt modelId="{9D9F5D60-3921-48C4-9E5E-7C146CE6ED69}" type="pres">
      <dgm:prSet presAssocID="{C71DEB1A-A013-4FC9-B200-AB5AE35104E8}" presName="Name21" presStyleCnt="0"/>
      <dgm:spPr/>
    </dgm:pt>
    <dgm:pt modelId="{3CFF5690-349E-415E-B8B8-0D77C9D5CBE9}" type="pres">
      <dgm:prSet presAssocID="{C71DEB1A-A013-4FC9-B200-AB5AE35104E8}" presName="level2Shape" presStyleLbl="node4" presStyleIdx="13" presStyleCnt="16" custScaleX="95401"/>
      <dgm:spPr/>
    </dgm:pt>
    <dgm:pt modelId="{BCCDC9E1-F4FE-4546-8496-62F2AA6B4299}" type="pres">
      <dgm:prSet presAssocID="{C71DEB1A-A013-4FC9-B200-AB5AE35104E8}" presName="hierChild3" presStyleCnt="0"/>
      <dgm:spPr/>
    </dgm:pt>
    <dgm:pt modelId="{730A7397-F27D-4F90-8932-F752A494465C}" type="pres">
      <dgm:prSet presAssocID="{C2E6F237-CD62-4F72-8D52-3A2862A9F6DC}" presName="Name19" presStyleLbl="parChTrans1D4" presStyleIdx="14" presStyleCnt="16"/>
      <dgm:spPr/>
    </dgm:pt>
    <dgm:pt modelId="{D77E665C-D37C-4394-9DEE-2772747B31D5}" type="pres">
      <dgm:prSet presAssocID="{85BA5F4A-B53E-49C5-A58D-0F7972246E46}" presName="Name21" presStyleCnt="0"/>
      <dgm:spPr/>
    </dgm:pt>
    <dgm:pt modelId="{9CEB5592-56EF-4D7F-99CE-70EC6B61EA99}" type="pres">
      <dgm:prSet presAssocID="{85BA5F4A-B53E-49C5-A58D-0F7972246E46}" presName="level2Shape" presStyleLbl="node4" presStyleIdx="14" presStyleCnt="16" custScaleX="95401"/>
      <dgm:spPr/>
    </dgm:pt>
    <dgm:pt modelId="{EBEA8655-7D6C-481D-B140-01E3E3A4E4CE}" type="pres">
      <dgm:prSet presAssocID="{85BA5F4A-B53E-49C5-A58D-0F7972246E46}" presName="hierChild3" presStyleCnt="0"/>
      <dgm:spPr/>
    </dgm:pt>
    <dgm:pt modelId="{78D92691-B72F-4891-9192-083EF827738D}" type="pres">
      <dgm:prSet presAssocID="{D69999B9-7DE3-471A-ACB9-240B6C5E1CCE}" presName="Name19" presStyleLbl="parChTrans1D4" presStyleIdx="15" presStyleCnt="16"/>
      <dgm:spPr/>
    </dgm:pt>
    <dgm:pt modelId="{84A26589-DDE1-4587-94D0-E23FCB51DDC4}" type="pres">
      <dgm:prSet presAssocID="{DB2E3972-DC3F-48CD-BDF8-40D750A91846}" presName="Name21" presStyleCnt="0"/>
      <dgm:spPr/>
    </dgm:pt>
    <dgm:pt modelId="{4C7EC8E1-C31B-4A47-BF38-B98C20BC72A9}" type="pres">
      <dgm:prSet presAssocID="{DB2E3972-DC3F-48CD-BDF8-40D750A91846}" presName="level2Shape" presStyleLbl="node4" presStyleIdx="15" presStyleCnt="16" custScaleX="95401"/>
      <dgm:spPr/>
    </dgm:pt>
    <dgm:pt modelId="{0D7E78DC-9675-47A8-8E0D-7CA73096FA02}" type="pres">
      <dgm:prSet presAssocID="{DB2E3972-DC3F-48CD-BDF8-40D750A91846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 custLinFactNeighborX="-368" custLinFactNeighborY="5232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71752C0B-79D0-4E06-812C-3A0C53F26AB1}" type="presOf" srcId="{4A88B6A5-10B9-48E6-8F90-B1C3AB785ECA}" destId="{B935279F-5F51-4D77-956C-E545CD69DBAD}" srcOrd="0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662AE818-7020-42A0-BF16-C1A123727231}" srcId="{66836451-B8D1-4ABB-819D-8A6FD5DD8F74}" destId="{EBFFEFDA-0B72-4964-BE2F-6DA1FEA9CB8C}" srcOrd="0" destOrd="0" parTransId="{4A88B6A5-10B9-48E6-8F90-B1C3AB785ECA}" sibTransId="{45B8328F-2630-4377-871F-841C7CBE8328}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9617E919-0E81-414A-8D40-62DCA21B0A32}" type="presOf" srcId="{C71DEB1A-A013-4FC9-B200-AB5AE35104E8}" destId="{3CFF5690-349E-415E-B8B8-0D77C9D5CBE9}" srcOrd="0" destOrd="0" presId="urn:microsoft.com/office/officeart/2005/8/layout/hierarchy6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F1F8BD25-95FC-46DB-BCC2-D1DBD074F5B9}" srcId="{8620EE99-E329-4AE3-A35D-F35158D9D99E}" destId="{63B4DC89-FDA9-4EE9-BA71-F3F3D7AC628D}" srcOrd="0" destOrd="0" parTransId="{5BFD5BD2-BDA7-4468-9FC5-10889FC1F5B8}" sibTransId="{3FD678DF-79B9-4DFE-91CF-0936BDA34401}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DB3A1F30-7516-47A0-8E1B-BDE39921ECFD}" srcId="{EBFFEFDA-0B72-4964-BE2F-6DA1FEA9CB8C}" destId="{339B4FF0-0EA1-4DBD-B597-F3548505C00B}" srcOrd="0" destOrd="0" parTransId="{B545E85B-8A24-4B61-A09E-7DFFBA560963}" sibTransId="{74D7BE7D-895D-441C-A827-19BD6314D531}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06EDC041-1B45-4D92-886C-B0E2F77EA8D5}" type="presOf" srcId="{63B4DC89-FDA9-4EE9-BA71-F3F3D7AC628D}" destId="{CFE1B272-32A6-4C49-8BF4-A9E1C630352A}" srcOrd="0" destOrd="0" presId="urn:microsoft.com/office/officeart/2005/8/layout/hierarchy6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4B37F445-B3D4-4E62-A307-8D36A49C1493}" type="presOf" srcId="{D69999B9-7DE3-471A-ACB9-240B6C5E1CCE}" destId="{78D92691-B72F-4891-9192-083EF827738D}" srcOrd="0" destOrd="0" presId="urn:microsoft.com/office/officeart/2005/8/layout/hierarchy6"/>
    <dgm:cxn modelId="{33757066-0222-487B-9993-9CD7F31E1CE8}" srcId="{63B4DC89-FDA9-4EE9-BA71-F3F3D7AC628D}" destId="{C71DEB1A-A013-4FC9-B200-AB5AE35104E8}" srcOrd="0" destOrd="0" parTransId="{2BAA4ADA-08D4-4C72-8C52-A63546594D2D}" sibTransId="{813DE5B7-8E20-4AF9-B3D5-6901BB78F3E7}"/>
    <dgm:cxn modelId="{4B836F69-FB5C-4932-86F6-19402AAC9059}" type="presOf" srcId="{5BFD5BD2-BDA7-4468-9FC5-10889FC1F5B8}" destId="{3B95945A-ACAA-4C1E-8AEB-5F812FFA4AD0}" srcOrd="0" destOrd="0" presId="urn:microsoft.com/office/officeart/2005/8/layout/hierarchy6"/>
    <dgm:cxn modelId="{250B5A6C-0AFF-4D86-9F2C-D09F71D60C0F}" type="presOf" srcId="{339B4FF0-0EA1-4DBD-B597-F3548505C00B}" destId="{1AA3EB80-96A6-46E8-87D5-5987B8F7B862}" srcOrd="0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C8605751-B1DC-4D62-99C0-CCB36D4A58F9}" srcId="{B719A5C6-C98A-448F-BE16-9A30DD53A0C3}" destId="{66836451-B8D1-4ABB-819D-8A6FD5DD8F74}" srcOrd="0" destOrd="0" parTransId="{322D18F8-77F5-46C2-B18B-9AFE6F923AA4}" sibTransId="{BB347302-7785-4651-B71E-AA4715A85EBF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483F1753-AD68-4C1B-925E-12CE915CBAAB}" srcId="{7066CA43-A6D6-4553-AC1E-ED6BB71B2DD7}" destId="{8620EE99-E329-4AE3-A35D-F35158D9D99E}" srcOrd="1" destOrd="0" parTransId="{4A8D6F98-E98F-4A30-A308-4F2308CF6ABD}" sibTransId="{05128581-1508-4A42-8495-D418A3208511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5C5E7A56-5B85-4BC6-9AF8-F27541697F53}" type="presOf" srcId="{322D18F8-77F5-46C2-B18B-9AFE6F923AA4}" destId="{6668BF7A-A0C3-4D8F-9B7F-2E2FD24F20C1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25B0007D-9024-448A-A792-3744ADE256D8}" type="presOf" srcId="{4A8D6F98-E98F-4A30-A308-4F2308CF6ABD}" destId="{9DF94C25-14B7-4ECF-9A8F-978A9AD74D12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18026F9D-5EA6-402F-93FD-044F12E39CDA}" type="presOf" srcId="{EBFFEFDA-0B72-4964-BE2F-6DA1FEA9CB8C}" destId="{CBD03992-F119-4D8E-B5B7-7549689846AA}" srcOrd="0" destOrd="0" presId="urn:microsoft.com/office/officeart/2005/8/layout/hierarchy6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E7C7D0A4-C916-4CB3-AD42-E690D3D55620}" srcId="{AD5805C5-6F3E-4690-9850-DA00BA9E8272}" destId="{B719A5C6-C98A-448F-BE16-9A30DD53A0C3}" srcOrd="1" destOrd="0" parTransId="{D397F9EE-4023-4E97-B470-4C4B67EB2185}" sibTransId="{B55299E4-F697-4851-B3A2-ADCD940415C9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789AF8AC-DCF5-4D60-A787-C0A22857643C}" type="presOf" srcId="{2BAA4ADA-08D4-4C72-8C52-A63546594D2D}" destId="{D2369DE5-0832-4B55-920F-642EE4CADF4B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981CA1AE-B21E-4AB1-A2DA-78DACD128B2F}" type="presOf" srcId="{66836451-B8D1-4ABB-819D-8A6FD5DD8F74}" destId="{DB292C5C-1655-4CB7-89FE-855326647A87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FF6476C9-17C1-4122-BABC-9DCC8CD07141}" type="presOf" srcId="{D397F9EE-4023-4E97-B470-4C4B67EB2185}" destId="{04EC7B63-2141-4D09-ADEC-F53BEF6E9DFD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BA47F3D6-ED5C-4E9A-8693-2E13CF2922B3}" type="presOf" srcId="{C2E6F237-CD62-4F72-8D52-3A2862A9F6DC}" destId="{730A7397-F27D-4F90-8932-F752A494465C}" srcOrd="0" destOrd="0" presId="urn:microsoft.com/office/officeart/2005/8/layout/hierarchy6"/>
    <dgm:cxn modelId="{29A6AFD7-F800-473D-BB2C-2B564C7FFC86}" srcId="{C71DEB1A-A013-4FC9-B200-AB5AE35104E8}" destId="{85BA5F4A-B53E-49C5-A58D-0F7972246E46}" srcOrd="0" destOrd="0" parTransId="{C2E6F237-CD62-4F72-8D52-3A2862A9F6DC}" sibTransId="{82252210-7B04-4DFE-BD72-36963BB7B143}"/>
    <dgm:cxn modelId="{317A8DDC-ABDB-4826-9110-A0A82F5A9311}" type="presOf" srcId="{DB2E3972-DC3F-48CD-BDF8-40D750A91846}" destId="{4C7EC8E1-C31B-4A47-BF38-B98C20BC72A9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74372AE7-52E5-44DC-8CE2-C260E451F69A}" type="presOf" srcId="{85BA5F4A-B53E-49C5-A58D-0F7972246E46}" destId="{9CEB5592-56EF-4D7F-99CE-70EC6B61EA99}" srcOrd="0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3D49CDF3-944E-4BB0-95C0-81F6EFC7DAE3}" type="presOf" srcId="{B545E85B-8A24-4B61-A09E-7DFFBA560963}" destId="{7CBF971D-5BA7-4276-B6F6-E7E15E796CCD}" srcOrd="0" destOrd="0" presId="urn:microsoft.com/office/officeart/2005/8/layout/hierarchy6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82649EF7-AF6B-47F5-97D9-D6F7D3F27AC8}" type="presOf" srcId="{8620EE99-E329-4AE3-A35D-F35158D9D99E}" destId="{C0AC5195-940E-40AA-B584-EC4F0D7A6910}" srcOrd="0" destOrd="0" presId="urn:microsoft.com/office/officeart/2005/8/layout/hierarchy6"/>
    <dgm:cxn modelId="{029A58FD-4698-4027-8323-A29AF815B9BE}" type="presOf" srcId="{B719A5C6-C98A-448F-BE16-9A30DD53A0C3}" destId="{FA1CEE4A-8EDB-4A4C-A31F-BDA6A87E36FA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2B8476FF-65DF-4A8D-BB5B-CB6CCD2B8EB2}" srcId="{85BA5F4A-B53E-49C5-A58D-0F7972246E46}" destId="{DB2E3972-DC3F-48CD-BDF8-40D750A91846}" srcOrd="0" destOrd="0" parTransId="{D69999B9-7DE3-471A-ACB9-240B6C5E1CCE}" sibTransId="{ADFAD589-10F8-4B4A-9B7A-3FBD4BCD0175}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A7CDA44B-66E8-44C6-82E1-AB7E7F67ADBF}" type="presParOf" srcId="{9377C26F-83BA-4563-899A-40009254A547}" destId="{04EC7B63-2141-4D09-ADEC-F53BEF6E9DFD}" srcOrd="2" destOrd="0" presId="urn:microsoft.com/office/officeart/2005/8/layout/hierarchy6"/>
    <dgm:cxn modelId="{79187FED-B6BA-4FF7-8FC3-D6E516D5957F}" type="presParOf" srcId="{9377C26F-83BA-4563-899A-40009254A547}" destId="{EF1F2C27-FAC8-4F35-B7B6-BEDC63BE1A21}" srcOrd="3" destOrd="0" presId="urn:microsoft.com/office/officeart/2005/8/layout/hierarchy6"/>
    <dgm:cxn modelId="{44623860-BCD0-4C86-9E8F-C1CFAA020AFF}" type="presParOf" srcId="{EF1F2C27-FAC8-4F35-B7B6-BEDC63BE1A21}" destId="{FA1CEE4A-8EDB-4A4C-A31F-BDA6A87E36FA}" srcOrd="0" destOrd="0" presId="urn:microsoft.com/office/officeart/2005/8/layout/hierarchy6"/>
    <dgm:cxn modelId="{EF1FC656-9DF2-4462-B515-36E5235CDA4B}" type="presParOf" srcId="{EF1F2C27-FAC8-4F35-B7B6-BEDC63BE1A21}" destId="{722A8A9A-9AF1-460B-B4F3-90E8456E3820}" srcOrd="1" destOrd="0" presId="urn:microsoft.com/office/officeart/2005/8/layout/hierarchy6"/>
    <dgm:cxn modelId="{9F995C9C-118D-4792-A6B4-739AF5CAA373}" type="presParOf" srcId="{722A8A9A-9AF1-460B-B4F3-90E8456E3820}" destId="{6668BF7A-A0C3-4D8F-9B7F-2E2FD24F20C1}" srcOrd="0" destOrd="0" presId="urn:microsoft.com/office/officeart/2005/8/layout/hierarchy6"/>
    <dgm:cxn modelId="{13ED5E0A-8003-410F-B046-AE7D540DD3CC}" type="presParOf" srcId="{722A8A9A-9AF1-460B-B4F3-90E8456E3820}" destId="{2C12ABC8-1D61-46D8-9A41-4428513A3E40}" srcOrd="1" destOrd="0" presId="urn:microsoft.com/office/officeart/2005/8/layout/hierarchy6"/>
    <dgm:cxn modelId="{704D807B-FA16-4BB1-BFD3-2E1FA1FF15BB}" type="presParOf" srcId="{2C12ABC8-1D61-46D8-9A41-4428513A3E40}" destId="{DB292C5C-1655-4CB7-89FE-855326647A87}" srcOrd="0" destOrd="0" presId="urn:microsoft.com/office/officeart/2005/8/layout/hierarchy6"/>
    <dgm:cxn modelId="{76451D56-CDBC-43E7-918A-68CBF9314260}" type="presParOf" srcId="{2C12ABC8-1D61-46D8-9A41-4428513A3E40}" destId="{510366E4-2D62-4AD8-B55F-B2D4EFCDDCB8}" srcOrd="1" destOrd="0" presId="urn:microsoft.com/office/officeart/2005/8/layout/hierarchy6"/>
    <dgm:cxn modelId="{2115A14E-8C64-4B78-8236-D5E5F6D8357A}" type="presParOf" srcId="{510366E4-2D62-4AD8-B55F-B2D4EFCDDCB8}" destId="{B935279F-5F51-4D77-956C-E545CD69DBAD}" srcOrd="0" destOrd="0" presId="urn:microsoft.com/office/officeart/2005/8/layout/hierarchy6"/>
    <dgm:cxn modelId="{14175408-34B7-4823-8495-41CC75C580DC}" type="presParOf" srcId="{510366E4-2D62-4AD8-B55F-B2D4EFCDDCB8}" destId="{378DCF52-8843-4D63-A5EF-2FF27D1BFE24}" srcOrd="1" destOrd="0" presId="urn:microsoft.com/office/officeart/2005/8/layout/hierarchy6"/>
    <dgm:cxn modelId="{58CA8A70-E791-4392-A514-704696EAC27B}" type="presParOf" srcId="{378DCF52-8843-4D63-A5EF-2FF27D1BFE24}" destId="{CBD03992-F119-4D8E-B5B7-7549689846AA}" srcOrd="0" destOrd="0" presId="urn:microsoft.com/office/officeart/2005/8/layout/hierarchy6"/>
    <dgm:cxn modelId="{488FF04F-8CCD-4F96-99D8-A69DA6326F91}" type="presParOf" srcId="{378DCF52-8843-4D63-A5EF-2FF27D1BFE24}" destId="{00452AE1-45EE-4882-9CA1-19CD94D53353}" srcOrd="1" destOrd="0" presId="urn:microsoft.com/office/officeart/2005/8/layout/hierarchy6"/>
    <dgm:cxn modelId="{32987272-17B7-41D4-9430-1848ED02E5B8}" type="presParOf" srcId="{00452AE1-45EE-4882-9CA1-19CD94D53353}" destId="{7CBF971D-5BA7-4276-B6F6-E7E15E796CCD}" srcOrd="0" destOrd="0" presId="urn:microsoft.com/office/officeart/2005/8/layout/hierarchy6"/>
    <dgm:cxn modelId="{DDB4522F-60DC-494F-A01E-143A4FCB632D}" type="presParOf" srcId="{00452AE1-45EE-4882-9CA1-19CD94D53353}" destId="{D77A0D18-2644-4ACD-A19D-1485A5AF5C37}" srcOrd="1" destOrd="0" presId="urn:microsoft.com/office/officeart/2005/8/layout/hierarchy6"/>
    <dgm:cxn modelId="{3FB8D847-4BC7-4E55-8667-80323F8974B8}" type="presParOf" srcId="{D77A0D18-2644-4ACD-A19D-1485A5AF5C37}" destId="{1AA3EB80-96A6-46E8-87D5-5987B8F7B862}" srcOrd="0" destOrd="0" presId="urn:microsoft.com/office/officeart/2005/8/layout/hierarchy6"/>
    <dgm:cxn modelId="{A064ABE1-41BD-47FA-95AF-C5B01F7113D3}" type="presParOf" srcId="{D77A0D18-2644-4ACD-A19D-1485A5AF5C37}" destId="{D07620CB-3D29-443B-AC31-DCBC847783D4}" srcOrd="1" destOrd="0" presId="urn:microsoft.com/office/officeart/2005/8/layout/hierarchy6"/>
    <dgm:cxn modelId="{B81BD15C-1C0B-4D56-A823-B0F478EB1758}" type="presParOf" srcId="{9D4ABC76-D82B-44E5-9CEC-5429FA39FD7E}" destId="{9DF94C25-14B7-4ECF-9A8F-978A9AD74D12}" srcOrd="2" destOrd="0" presId="urn:microsoft.com/office/officeart/2005/8/layout/hierarchy6"/>
    <dgm:cxn modelId="{E0F1B32F-41AF-4184-8630-C0009418FC47}" type="presParOf" srcId="{9D4ABC76-D82B-44E5-9CEC-5429FA39FD7E}" destId="{E5089A2F-0BAD-49F5-A1DC-66DAD3E0D5F4}" srcOrd="3" destOrd="0" presId="urn:microsoft.com/office/officeart/2005/8/layout/hierarchy6"/>
    <dgm:cxn modelId="{CE9BA1FB-D04A-4898-8AA9-0475B2FF890A}" type="presParOf" srcId="{E5089A2F-0BAD-49F5-A1DC-66DAD3E0D5F4}" destId="{C0AC5195-940E-40AA-B584-EC4F0D7A6910}" srcOrd="0" destOrd="0" presId="urn:microsoft.com/office/officeart/2005/8/layout/hierarchy6"/>
    <dgm:cxn modelId="{D3171D4D-8803-4AD4-8FCE-C3DD1CF94AB3}" type="presParOf" srcId="{E5089A2F-0BAD-49F5-A1DC-66DAD3E0D5F4}" destId="{F9CA4CB9-C7AC-4BCA-8B52-A17A2140310A}" srcOrd="1" destOrd="0" presId="urn:microsoft.com/office/officeart/2005/8/layout/hierarchy6"/>
    <dgm:cxn modelId="{0E471013-F993-417F-8162-2DFAE3D8689A}" type="presParOf" srcId="{F9CA4CB9-C7AC-4BCA-8B52-A17A2140310A}" destId="{3B95945A-ACAA-4C1E-8AEB-5F812FFA4AD0}" srcOrd="0" destOrd="0" presId="urn:microsoft.com/office/officeart/2005/8/layout/hierarchy6"/>
    <dgm:cxn modelId="{6EA0564E-C90D-4D7E-A804-57B3D88F8542}" type="presParOf" srcId="{F9CA4CB9-C7AC-4BCA-8B52-A17A2140310A}" destId="{BF50A5AC-343C-4806-9F87-92F9705C9939}" srcOrd="1" destOrd="0" presId="urn:microsoft.com/office/officeart/2005/8/layout/hierarchy6"/>
    <dgm:cxn modelId="{03592735-1210-4C2F-B1C3-828FA3EC88A9}" type="presParOf" srcId="{BF50A5AC-343C-4806-9F87-92F9705C9939}" destId="{CFE1B272-32A6-4C49-8BF4-A9E1C630352A}" srcOrd="0" destOrd="0" presId="urn:microsoft.com/office/officeart/2005/8/layout/hierarchy6"/>
    <dgm:cxn modelId="{247109A6-6B73-4D6D-A741-9FFF57356325}" type="presParOf" srcId="{BF50A5AC-343C-4806-9F87-92F9705C9939}" destId="{E49CBB68-7FC5-4C42-AD39-8C68B55AD54A}" srcOrd="1" destOrd="0" presId="urn:microsoft.com/office/officeart/2005/8/layout/hierarchy6"/>
    <dgm:cxn modelId="{05A4F831-0D25-439A-9AC4-87B739BDE880}" type="presParOf" srcId="{E49CBB68-7FC5-4C42-AD39-8C68B55AD54A}" destId="{D2369DE5-0832-4B55-920F-642EE4CADF4B}" srcOrd="0" destOrd="0" presId="urn:microsoft.com/office/officeart/2005/8/layout/hierarchy6"/>
    <dgm:cxn modelId="{2E23CCFA-D6CD-46A6-9B9E-F3671FB7636B}" type="presParOf" srcId="{E49CBB68-7FC5-4C42-AD39-8C68B55AD54A}" destId="{9D9F5D60-3921-48C4-9E5E-7C146CE6ED69}" srcOrd="1" destOrd="0" presId="urn:microsoft.com/office/officeart/2005/8/layout/hierarchy6"/>
    <dgm:cxn modelId="{F01B8DC4-56A2-4D4B-A296-E15B8B353B9E}" type="presParOf" srcId="{9D9F5D60-3921-48C4-9E5E-7C146CE6ED69}" destId="{3CFF5690-349E-415E-B8B8-0D77C9D5CBE9}" srcOrd="0" destOrd="0" presId="urn:microsoft.com/office/officeart/2005/8/layout/hierarchy6"/>
    <dgm:cxn modelId="{22150826-97BE-465F-9EAF-86CA47C9C3F5}" type="presParOf" srcId="{9D9F5D60-3921-48C4-9E5E-7C146CE6ED69}" destId="{BCCDC9E1-F4FE-4546-8496-62F2AA6B4299}" srcOrd="1" destOrd="0" presId="urn:microsoft.com/office/officeart/2005/8/layout/hierarchy6"/>
    <dgm:cxn modelId="{31EE6D23-00DA-40CC-98A0-EF46843F8665}" type="presParOf" srcId="{BCCDC9E1-F4FE-4546-8496-62F2AA6B4299}" destId="{730A7397-F27D-4F90-8932-F752A494465C}" srcOrd="0" destOrd="0" presId="urn:microsoft.com/office/officeart/2005/8/layout/hierarchy6"/>
    <dgm:cxn modelId="{F2B7EF4E-FD2B-4517-A531-08D6FA3812F3}" type="presParOf" srcId="{BCCDC9E1-F4FE-4546-8496-62F2AA6B4299}" destId="{D77E665C-D37C-4394-9DEE-2772747B31D5}" srcOrd="1" destOrd="0" presId="urn:microsoft.com/office/officeart/2005/8/layout/hierarchy6"/>
    <dgm:cxn modelId="{B9922887-9084-4250-AA40-E69F583D20C3}" type="presParOf" srcId="{D77E665C-D37C-4394-9DEE-2772747B31D5}" destId="{9CEB5592-56EF-4D7F-99CE-70EC6B61EA99}" srcOrd="0" destOrd="0" presId="urn:microsoft.com/office/officeart/2005/8/layout/hierarchy6"/>
    <dgm:cxn modelId="{178F50C4-55E5-41EB-A69D-E37CDD45F5DF}" type="presParOf" srcId="{D77E665C-D37C-4394-9DEE-2772747B31D5}" destId="{EBEA8655-7D6C-481D-B140-01E3E3A4E4CE}" srcOrd="1" destOrd="0" presId="urn:microsoft.com/office/officeart/2005/8/layout/hierarchy6"/>
    <dgm:cxn modelId="{B1B89CC7-B8E9-4B12-871F-A9DB9B7FA80D}" type="presParOf" srcId="{EBEA8655-7D6C-481D-B140-01E3E3A4E4CE}" destId="{78D92691-B72F-4891-9192-083EF827738D}" srcOrd="0" destOrd="0" presId="urn:microsoft.com/office/officeart/2005/8/layout/hierarchy6"/>
    <dgm:cxn modelId="{A45A01FA-4840-48F3-B0A1-F5A019F1637B}" type="presParOf" srcId="{EBEA8655-7D6C-481D-B140-01E3E3A4E4CE}" destId="{84A26589-DDE1-4587-94D0-E23FCB51DDC4}" srcOrd="1" destOrd="0" presId="urn:microsoft.com/office/officeart/2005/8/layout/hierarchy6"/>
    <dgm:cxn modelId="{8A1057C6-9F5D-4DF0-8C6E-F044991018F5}" type="presParOf" srcId="{84A26589-DDE1-4587-94D0-E23FCB51DDC4}" destId="{4C7EC8E1-C31B-4A47-BF38-B98C20BC72A9}" srcOrd="0" destOrd="0" presId="urn:microsoft.com/office/officeart/2005/8/layout/hierarchy6"/>
    <dgm:cxn modelId="{A7EE4D8F-30C3-4C30-B272-C325AEC58233}" type="presParOf" srcId="{84A26589-DDE1-4587-94D0-E23FCB51DDC4}" destId="{0D7E78DC-9675-47A8-8E0D-7CA73096FA02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60437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</a:p>
      </dsp:txBody>
      <dsp:txXfrm>
        <a:off x="0" y="3960437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solidFill>
            <a:srgbClr val="33CC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nl-NL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5654003" y="640924"/>
          <a:ext cx="1208234" cy="222682"/>
        </a:xfrm>
        <a:custGeom>
          <a:avLst/>
          <a:gdLst/>
          <a:ahLst/>
          <a:cxnLst/>
          <a:rect l="0" t="0" r="0" b="0"/>
          <a:pathLst>
            <a:path>
              <a:moveTo>
                <a:pt x="1208234" y="0"/>
              </a:moveTo>
              <a:lnTo>
                <a:pt x="1208234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263205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279510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5608283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251802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5608283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251802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5608283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251802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5608283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236474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52779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5608283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251802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120070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1200706" y="111341"/>
              </a:lnTo>
              <a:lnTo>
                <a:pt x="1200706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664617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680922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272765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790178" y="0"/>
              </a:moveTo>
              <a:lnTo>
                <a:pt x="790178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6874438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890743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6739579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533186" y="0"/>
              </a:moveTo>
              <a:lnTo>
                <a:pt x="533186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6341252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6693859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6341252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6693859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6341252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6693859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322050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38355" y="4776848"/>
        <a:ext cx="802447" cy="524095"/>
      </dsp:txXfrm>
    </dsp:sp>
    <dsp:sp modelId="{04EC7B63-2141-4D09-ADEC-F53BEF6E9DFD}">
      <dsp:nvSpPr>
        <dsp:cNvPr id="0" name=""/>
        <dsp:cNvSpPr/>
      </dsp:nvSpPr>
      <dsp:spPr>
        <a:xfrm>
          <a:off x="7272765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3186" y="111341"/>
              </a:lnTo>
              <a:lnTo>
                <a:pt x="533186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EE4A-8EDB-4A4C-A31F-BDA6A87E36FA}">
      <dsp:nvSpPr>
        <dsp:cNvPr id="0" name=""/>
        <dsp:cNvSpPr/>
      </dsp:nvSpPr>
      <dsp:spPr>
        <a:xfrm>
          <a:off x="7407625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2438686"/>
        <a:ext cx="764043" cy="524095"/>
      </dsp:txXfrm>
    </dsp:sp>
    <dsp:sp modelId="{6668BF7A-A0C3-4D8F-9B7F-2E2FD24F20C1}">
      <dsp:nvSpPr>
        <dsp:cNvPr id="0" name=""/>
        <dsp:cNvSpPr/>
      </dsp:nvSpPr>
      <dsp:spPr>
        <a:xfrm>
          <a:off x="776023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2C5C-1655-4CB7-89FE-855326647A87}">
      <dsp:nvSpPr>
        <dsp:cNvPr id="0" name=""/>
        <dsp:cNvSpPr/>
      </dsp:nvSpPr>
      <dsp:spPr>
        <a:xfrm>
          <a:off x="7407625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218073"/>
        <a:ext cx="764043" cy="524095"/>
      </dsp:txXfrm>
    </dsp:sp>
    <dsp:sp modelId="{B935279F-5F51-4D77-956C-E545CD69DBAD}">
      <dsp:nvSpPr>
        <dsp:cNvPr id="0" name=""/>
        <dsp:cNvSpPr/>
      </dsp:nvSpPr>
      <dsp:spPr>
        <a:xfrm>
          <a:off x="776023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3992-F119-4D8E-B5B7-7549689846AA}">
      <dsp:nvSpPr>
        <dsp:cNvPr id="0" name=""/>
        <dsp:cNvSpPr/>
      </dsp:nvSpPr>
      <dsp:spPr>
        <a:xfrm>
          <a:off x="7407625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997460"/>
        <a:ext cx="764043" cy="524095"/>
      </dsp:txXfrm>
    </dsp:sp>
    <dsp:sp modelId="{7CBF971D-5BA7-4276-B6F6-E7E15E796CCD}">
      <dsp:nvSpPr>
        <dsp:cNvPr id="0" name=""/>
        <dsp:cNvSpPr/>
      </dsp:nvSpPr>
      <dsp:spPr>
        <a:xfrm>
          <a:off x="776023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3EB80-96A6-46E8-87D5-5987B8F7B862}">
      <dsp:nvSpPr>
        <dsp:cNvPr id="0" name=""/>
        <dsp:cNvSpPr/>
      </dsp:nvSpPr>
      <dsp:spPr>
        <a:xfrm>
          <a:off x="7407625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4776848"/>
        <a:ext cx="764043" cy="524095"/>
      </dsp:txXfrm>
    </dsp:sp>
    <dsp:sp modelId="{9DF94C25-14B7-4ECF-9A8F-978A9AD74D12}">
      <dsp:nvSpPr>
        <dsp:cNvPr id="0" name=""/>
        <dsp:cNvSpPr/>
      </dsp:nvSpPr>
      <dsp:spPr>
        <a:xfrm>
          <a:off x="8062944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790178" y="111341"/>
              </a:lnTo>
              <a:lnTo>
                <a:pt x="790178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5195-940E-40AA-B584-EC4F0D7A6910}">
      <dsp:nvSpPr>
        <dsp:cNvPr id="0" name=""/>
        <dsp:cNvSpPr/>
      </dsp:nvSpPr>
      <dsp:spPr>
        <a:xfrm>
          <a:off x="8454796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1659299"/>
        <a:ext cx="764043" cy="524095"/>
      </dsp:txXfrm>
    </dsp:sp>
    <dsp:sp modelId="{3B95945A-ACAA-4C1E-8AEB-5F812FFA4AD0}">
      <dsp:nvSpPr>
        <dsp:cNvPr id="0" name=""/>
        <dsp:cNvSpPr/>
      </dsp:nvSpPr>
      <dsp:spPr>
        <a:xfrm>
          <a:off x="8807402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B272-32A6-4C49-8BF4-A9E1C630352A}">
      <dsp:nvSpPr>
        <dsp:cNvPr id="0" name=""/>
        <dsp:cNvSpPr/>
      </dsp:nvSpPr>
      <dsp:spPr>
        <a:xfrm>
          <a:off x="8454796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2438686"/>
        <a:ext cx="764043" cy="524095"/>
      </dsp:txXfrm>
    </dsp:sp>
    <dsp:sp modelId="{D2369DE5-0832-4B55-920F-642EE4CADF4B}">
      <dsp:nvSpPr>
        <dsp:cNvPr id="0" name=""/>
        <dsp:cNvSpPr/>
      </dsp:nvSpPr>
      <dsp:spPr>
        <a:xfrm>
          <a:off x="880740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5690-349E-415E-B8B8-0D77C9D5CBE9}">
      <dsp:nvSpPr>
        <dsp:cNvPr id="0" name=""/>
        <dsp:cNvSpPr/>
      </dsp:nvSpPr>
      <dsp:spPr>
        <a:xfrm>
          <a:off x="8454796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218073"/>
        <a:ext cx="764043" cy="524095"/>
      </dsp:txXfrm>
    </dsp:sp>
    <dsp:sp modelId="{730A7397-F27D-4F90-8932-F752A494465C}">
      <dsp:nvSpPr>
        <dsp:cNvPr id="0" name=""/>
        <dsp:cNvSpPr/>
      </dsp:nvSpPr>
      <dsp:spPr>
        <a:xfrm>
          <a:off x="880740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5592-56EF-4D7F-99CE-70EC6B61EA99}">
      <dsp:nvSpPr>
        <dsp:cNvPr id="0" name=""/>
        <dsp:cNvSpPr/>
      </dsp:nvSpPr>
      <dsp:spPr>
        <a:xfrm>
          <a:off x="8454796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997460"/>
        <a:ext cx="764043" cy="524095"/>
      </dsp:txXfrm>
    </dsp:sp>
    <dsp:sp modelId="{78D92691-B72F-4891-9192-083EF827738D}">
      <dsp:nvSpPr>
        <dsp:cNvPr id="0" name=""/>
        <dsp:cNvSpPr/>
      </dsp:nvSpPr>
      <dsp:spPr>
        <a:xfrm>
          <a:off x="880740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C8E1-C31B-4A47-BF38-B98C20BC72A9}">
      <dsp:nvSpPr>
        <dsp:cNvPr id="0" name=""/>
        <dsp:cNvSpPr/>
      </dsp:nvSpPr>
      <dsp:spPr>
        <a:xfrm>
          <a:off x="8454796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4776848"/>
        <a:ext cx="764043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heme" Target="../theme/theme2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6-6-2025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Lean-project: </a:t>
            </a:r>
            <a:r>
              <a:rPr lang="nl-NL" i="0" dirty="0"/>
              <a:t>geef een beoordeling van de nauwkeurigheid (geen systematische afwijking) en betrouwbaarheid van de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Six Sigma project: </a:t>
            </a:r>
            <a:r>
              <a:rPr lang="nl-NL" i="0" dirty="0"/>
              <a:t>laat de uitkomsten van de meetsysteemanalyse (MSA) zien voor de betrouwbaarheid van de data, inclusief de conclusies die daar uit worden getrokken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Omschrijf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kwaliteit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gebruikte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</a:t>
            </a:r>
            <a:endParaRPr lang="en-US" sz="1200" b="0" i="0" kern="0" dirty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0" dirty="0" err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Omschrijf</a:t>
            </a:r>
            <a:r>
              <a:rPr lang="en-US" sz="1200" b="0" i="0" kern="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 hoe de data is </a:t>
            </a:r>
            <a:r>
              <a:rPr lang="en-US" sz="1200" b="0" i="0" kern="0" dirty="0" err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verzameld</a:t>
            </a:r>
            <a:r>
              <a:rPr lang="en-US" sz="1200" b="0" i="0" kern="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. </a:t>
            </a:r>
            <a:r>
              <a:rPr lang="en-US" sz="1200" i="0" kern="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Hoe is de </a:t>
            </a:r>
            <a:r>
              <a:rPr lang="en-US" sz="1200" i="0" kern="0" dirty="0" err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kwaliteit</a:t>
            </a:r>
            <a:r>
              <a:rPr lang="en-US" sz="1200" i="0" kern="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 van de data </a:t>
            </a:r>
            <a:r>
              <a:rPr lang="en-US" sz="1200" i="0" kern="0" dirty="0" err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geverifieerd</a:t>
            </a:r>
            <a:r>
              <a:rPr lang="en-US" sz="1200" i="0" kern="0" dirty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CTQint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meetbare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grootheid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waarop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interne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kwaliteit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het product of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dienst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beoordeeld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Hoe is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CTQint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in het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verleden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geweest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Plot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historische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data of data van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steekproef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data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gerelateerd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aan het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met </a:t>
            </a:r>
            <a:r>
              <a:rPr lang="en-US" sz="1200" i="0" kern="0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 pitchFamily="34" charset="0"/>
              </a:rPr>
              <a:t>grafiek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. Voor Six Sigma project,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gebruik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technieken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zoals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capability &amp; performance study of control chart. </a:t>
            </a:r>
            <a:endParaRPr lang="en-US" sz="1200" i="0" kern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Geef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aan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welke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conclusie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er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worden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getrokken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over de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prestatie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van de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. </a:t>
            </a: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Beoordeel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eerder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genoemde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meetbare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target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/of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realistisch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Koppel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dat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meetwaarde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haalt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, is het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verholpen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 Is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klant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organisatie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tevreden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stroomdiagram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kwaliteitsproblemen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(rework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Swimlane om </a:t>
            </a: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verantwoordelijkheden van deelprocessen binnen het totale proces te onderscheiden.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VSM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Current State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problemen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over doorlooptijden of onderhandenwerk.</a:t>
            </a:r>
            <a:endParaRPr lang="nl-NL" sz="120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Maak gebruik van een brainstormsessie met het team om dit diagram op te stellen en de lijst met inputfactoren aan te vullen en te categoriseren.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Als er een groot aantal inputfactoren wordt geïdentificeerd, is het belangrijk om de analyse te beperken tot een kleine set belangrijke (kritische) inputfactoren.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Stel een lijst op van de belangrijkste inputfactoren die bijdragen aan de slechte prestaties van je proces.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vijf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waarom-vraag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tot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grondoorzaak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komen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98" noProof="0" dirty="0"/>
              <a:t>Geef de</a:t>
            </a:r>
            <a:r>
              <a:rPr lang="nl-NL" sz="1198" baseline="0" noProof="0" dirty="0"/>
              <a:t> </a:t>
            </a:r>
            <a:r>
              <a:rPr lang="nl-NL" sz="1198" noProof="0" dirty="0"/>
              <a:t>grondoorzaak/grondoorzaken voor het probleem aan. Onderbouw deze keuze.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Lever </a:t>
            </a:r>
            <a:r>
              <a:rPr lang="en-US" dirty="0" err="1"/>
              <a:t>bewijs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verband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genoemde</a:t>
            </a:r>
            <a:r>
              <a:rPr lang="en-US" dirty="0"/>
              <a:t> </a:t>
            </a:r>
            <a:r>
              <a:rPr lang="en-US" dirty="0" err="1"/>
              <a:t>kernoorzaak</a:t>
            </a:r>
            <a:r>
              <a:rPr lang="en-US" dirty="0"/>
              <a:t>/</a:t>
            </a:r>
            <a:r>
              <a:rPr lang="en-US" dirty="0" err="1"/>
              <a:t>kernoorzaken</a:t>
            </a:r>
            <a:r>
              <a:rPr lang="en-US" dirty="0"/>
              <a:t> en de performance van het </a:t>
            </a:r>
            <a:r>
              <a:rPr lang="en-US" dirty="0" err="1"/>
              <a:t>proces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/>
              <a:t>geef hier het nieuwe of het beoogde procesbeschrijving middels een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/>
              <a:t>beschrijving </a:t>
            </a:r>
            <a:r>
              <a:rPr lang="en-US" dirty="0"/>
              <a:t>van het </a:t>
            </a:r>
            <a:r>
              <a:rPr lang="en-US" dirty="0" err="1"/>
              <a:t>nieuwe</a:t>
            </a:r>
            <a:r>
              <a:rPr lang="en-US" dirty="0"/>
              <a:t> process, </a:t>
            </a:r>
            <a:r>
              <a:rPr lang="en-US" dirty="0" err="1"/>
              <a:t>werkwijze</a:t>
            </a:r>
            <a:r>
              <a:rPr lang="en-US" dirty="0"/>
              <a:t> of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verbeteringen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Kaizen </a:t>
            </a:r>
            <a:r>
              <a:rPr lang="en-US" dirty="0" err="1"/>
              <a:t>projecten</a:t>
            </a:r>
            <a:r>
              <a:rPr lang="en-US" dirty="0"/>
              <a:t>, TPM,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specificaties</a:t>
            </a:r>
            <a:r>
              <a:rPr lang="en-US" dirty="0"/>
              <a:t>, </a:t>
            </a:r>
            <a:r>
              <a:rPr lang="en-US" dirty="0" err="1"/>
              <a:t>aangepast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, </a:t>
            </a:r>
            <a:r>
              <a:rPr lang="en-US" dirty="0" err="1"/>
              <a:t>nieuwe</a:t>
            </a:r>
            <a:r>
              <a:rPr lang="en-US" dirty="0"/>
              <a:t> tools, </a:t>
            </a:r>
            <a:r>
              <a:rPr lang="en-US" dirty="0" err="1"/>
              <a:t>balancering</a:t>
            </a:r>
            <a:r>
              <a:rPr lang="en-US" dirty="0"/>
              <a:t>, </a:t>
            </a:r>
            <a:r>
              <a:rPr lang="en-US" dirty="0" err="1"/>
              <a:t>eliminatie</a:t>
            </a:r>
            <a:r>
              <a:rPr lang="en-US" dirty="0"/>
              <a:t> van Muda, Muri, Mura, </a:t>
            </a:r>
            <a:r>
              <a:rPr lang="en-US" dirty="0" err="1"/>
              <a:t>Poka</a:t>
            </a:r>
            <a:r>
              <a:rPr lang="en-US" dirty="0"/>
              <a:t> Yoke,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medewerkers</a:t>
            </a:r>
            <a:r>
              <a:rPr lang="en-US" dirty="0"/>
              <a:t>,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resultaten</a:t>
            </a:r>
            <a:r>
              <a:rPr lang="en-US" dirty="0"/>
              <a:t> van het </a:t>
            </a:r>
            <a:r>
              <a:rPr lang="en-US" dirty="0" err="1"/>
              <a:t>verbeterde</a:t>
            </a:r>
            <a:r>
              <a:rPr lang="en-US" dirty="0"/>
              <a:t>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Toon de </a:t>
            </a:r>
            <a:r>
              <a:rPr lang="en-US" dirty="0" err="1"/>
              <a:t>verbetering</a:t>
            </a:r>
            <a:r>
              <a:rPr lang="en-US" dirty="0"/>
              <a:t> aan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 (</a:t>
            </a:r>
            <a:r>
              <a:rPr lang="en-US" dirty="0" err="1"/>
              <a:t>hetzelfde</a:t>
            </a:r>
            <a:r>
              <a:rPr lang="en-US" dirty="0"/>
              <a:t> type </a:t>
            </a:r>
            <a:r>
              <a:rPr lang="en-US" dirty="0" err="1"/>
              <a:t>grafiek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stap</a:t>
            </a:r>
            <a:r>
              <a:rPr lang="en-US" dirty="0"/>
              <a:t> 5).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(Rolled </a:t>
            </a:r>
            <a:r>
              <a:rPr lang="en-US" dirty="0" err="1"/>
              <a:t>Throughtput</a:t>
            </a:r>
            <a:r>
              <a:rPr lang="en-US" dirty="0"/>
              <a:t>) Yield </a:t>
            </a:r>
            <a:r>
              <a:rPr lang="en-US" dirty="0" err="1"/>
              <a:t>verbetering</a:t>
            </a:r>
            <a:r>
              <a:rPr lang="en-US" dirty="0"/>
              <a:t>, </a:t>
            </a:r>
            <a:r>
              <a:rPr lang="en-US" dirty="0" err="1"/>
              <a:t>doorlooptijdverbetering</a:t>
            </a:r>
            <a:r>
              <a:rPr lang="en-US" dirty="0"/>
              <a:t>, Mail van </a:t>
            </a:r>
            <a:r>
              <a:rPr lang="en-US" dirty="0" err="1"/>
              <a:t>blije</a:t>
            </a:r>
            <a:r>
              <a:rPr lang="en-US" dirty="0"/>
              <a:t> </a:t>
            </a:r>
            <a:r>
              <a:rPr lang="en-US" dirty="0" err="1"/>
              <a:t>klant</a:t>
            </a:r>
            <a:r>
              <a:rPr lang="en-US" dirty="0"/>
              <a:t>, etc.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 de (meetbare) doelstellingen gehaald?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Wat zijn de gerealiseerde besparingen en hoe verhouden deze zich tot de beoogde besparingen? 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(hard</a:t>
            </a:r>
            <a:r>
              <a:rPr kumimoji="0" lang="nl-NL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en soft)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Efficiëntieverbetering,</a:t>
            </a:r>
            <a:r>
              <a:rPr lang="nl-NL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reductie van bewerkingstijden of doorlooptijden, vermindering van defects en uitval, verbetering OEE / TTE percentage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Borging van verbeteringen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alle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kwaliteitsdocumenten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aangepast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up to date?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iedereen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juist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geïnstrueerd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Voeg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bewijzen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toe.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Open </a:t>
            </a:r>
            <a:r>
              <a:rPr lang="en-US" sz="1200" b="1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acties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: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Zijn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acties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die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nog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open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goed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geregeld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(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wie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, wat,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wanneer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)?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Borging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Wie zijn er aangewezen / aangesteld om de kwaliteit/gemaakte afspraken in de toekomst te garanderen en eventuele situaties op te pakken? Op welke wijze worden kwaliteit/gemaakte afspraken gecheckt? Geef aan hoe de prestaties van de CTQ in de toekomst wordt gemonitord. </a:t>
            </a:r>
            <a:r>
              <a:rPr lang="nl-NL" sz="18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Voeg ook de bewijzen toe.</a:t>
            </a:r>
            <a:endParaRPr lang="nl-N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Conclusies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belangrijkste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conclusies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project?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Aanbevelingen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aanbevelingen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team?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Zijn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er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eventuele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spin offs?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dirty="0" err="1"/>
              <a:t>Lessons</a:t>
            </a:r>
            <a:r>
              <a:rPr lang="nl-NL" b="1" i="0" dirty="0"/>
              <a:t> </a:t>
            </a:r>
            <a:r>
              <a:rPr lang="nl-NL" b="1" i="0" dirty="0" err="1"/>
              <a:t>learned</a:t>
            </a:r>
            <a:r>
              <a:rPr lang="nl-NL" b="1" i="0" dirty="0"/>
              <a:t>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lessen die we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geleerd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hebben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zouden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we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volgende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keer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willen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/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Gaan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onze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college’s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niet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dezelfde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fouten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maken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  <a:r>
              <a:rPr lang="nl-NL" sz="1200" i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 err="1"/>
              <a:t>Tav</a:t>
            </a:r>
            <a:r>
              <a:rPr lang="nl-NL" sz="1200" i="0" dirty="0"/>
              <a:t> veranderkundige kant: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heb je de organisatie meegekregen?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ben je met de weerstand omgegaan en hoe heb je dat weten om te zetten naar veranderbereidheid?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Welke cultuuraspecten ben je tegengekomen en hoe ben je daar mee omgegaan?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Wat zou je de volgende keer anders willen/anders doen?</a:t>
            </a:r>
            <a:endParaRPr lang="en-US" sz="1198" i="0" kern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12775"/>
            <a:ext cx="6078538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cap="none" dirty="0"/>
              <a:t>Probleemomschrijving</a:t>
            </a:r>
          </a:p>
          <a:p>
            <a:r>
              <a:rPr lang="nl-NL" cap="none" baseline="0" dirty="0"/>
              <a:t>Beschrijf het probleem. Waarom is het probleem een probleem?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Gebruik technieken zoals 5W2H; IS-IS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Voeg eventueel een foto toe van het product als daarmee het probleem zichtbaar gemaakt kan worden.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Korte beschrijving van de context;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Probleembeschrijving;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Belangrijkheid van het probleem</a:t>
            </a:r>
            <a:endParaRPr lang="nl-NL" cap="none" baseline="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0" cap="non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cap="none" baseline="0" dirty="0"/>
              <a:t>NB: </a:t>
            </a:r>
            <a:r>
              <a:rPr lang="nl-N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 de probleembeschrijving staan </a:t>
            </a:r>
            <a:r>
              <a:rPr lang="nl-NL" sz="1800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géén oorzaken</a:t>
            </a:r>
            <a:r>
              <a:rPr lang="nl-N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en géén oplossingen</a:t>
            </a:r>
            <a:endParaRPr lang="nl-NL" cap="none" baseline="0" dirty="0">
              <a:solidFill>
                <a:srgbClr val="FF0000"/>
              </a:solidFill>
            </a:endParaRPr>
          </a:p>
          <a:p>
            <a:endParaRPr lang="nl-NL" cap="none" baseline="0" dirty="0"/>
          </a:p>
          <a:p>
            <a:r>
              <a:rPr lang="nl-NL" b="1" cap="none" baseline="0" dirty="0"/>
              <a:t>Doelstelling:</a:t>
            </a:r>
          </a:p>
          <a:p>
            <a:r>
              <a:rPr lang="nl-NL" cap="none" baseline="0" dirty="0"/>
              <a:t>Beschrijf zo concreet mogelijk wat je wilt bereiken; geen oplossingen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cap="none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cap="none" baseline="0" dirty="0"/>
              <a:t>Probleemomschrijving en doelstelling dienen tezamen SMART geformuleerd te zijn.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cap="none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NB: in de doelstelling staat </a:t>
            </a:r>
            <a:r>
              <a:rPr lang="nl-NL" sz="1200" u="sng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géén oplossingen</a:t>
            </a:r>
            <a:endParaRPr lang="nl-NL" cap="non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cap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Afbakening In Scope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Wat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afbakening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</a:t>
            </a:r>
            <a:r>
              <a:rPr lang="nl-NL" b="1" i="0" dirty="0" err="1"/>
              <a:t>fbakening</a:t>
            </a:r>
            <a:r>
              <a:rPr lang="nl-NL" b="1" i="0" dirty="0"/>
              <a:t> Out of Scope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Tastbare resultaten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Welk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documenten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process, …)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opgeleverd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worden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einde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Harde opbrengsten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berekening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inschatting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beoogde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harde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besparingen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jaarbasis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(xxx k€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). 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Zachte opbrengsten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bijkomende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opbrengsten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geld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te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drukken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zoals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tevreden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en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lagere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werkdruk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 &amp; 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Wat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grootste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je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VOC</a:t>
            </a:r>
            <a:r>
              <a:rPr lang="nl-NL" i="0" noProof="0" dirty="0"/>
              <a:t>: </a:t>
            </a:r>
            <a:r>
              <a:rPr lang="nl-NL" sz="1200" i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Customer mag vaag zijn en is bijv. afkomstig van Net Promoter Score, KANO, Pareto etc.</a:t>
            </a:r>
            <a:endParaRPr lang="nl-NL" i="0" noProof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VOB</a:t>
            </a:r>
            <a:r>
              <a:rPr lang="nl-NL" i="0" noProof="0" dirty="0"/>
              <a:t>: </a:t>
            </a:r>
            <a:r>
              <a:rPr lang="nl-NL" sz="1200" i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Business gaat over de eisen/wensen van de ‘Interne klant’ of over het belang voor de Organisatie als geheel.</a:t>
            </a:r>
            <a:endParaRPr lang="nl-NL" i="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i="0" noProof="0" dirty="0" err="1"/>
              <a:t>CTQext</a:t>
            </a:r>
            <a:r>
              <a:rPr lang="nl-NL" i="0" noProof="0" dirty="0"/>
              <a:t>: De CTQext is de meetbare grootheid waarop de klant het product/dienst beoordeelt. Dit getal is gekoppeld aan ‘het probleem’ of ‘de klacht’ of ‘de uitval’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CTQint</a:t>
            </a:r>
            <a:r>
              <a:rPr lang="nl-NL" i="0" noProof="0" dirty="0"/>
              <a:t>: De CTQint is de meetbare grotheden waarop de interne organisatie de kwaliteit van het product of dienst meet. Is deze waarde goed genoeg om aan de CTQext te voldoen? Markeer de </a:t>
            </a:r>
            <a:r>
              <a:rPr lang="nl-NL" i="0" noProof="0" dirty="0" err="1"/>
              <a:t>CTQint</a:t>
            </a:r>
            <a:r>
              <a:rPr lang="nl-NL" i="0" noProof="0" dirty="0"/>
              <a:t> waarop het project zich richt. </a:t>
            </a:r>
          </a:p>
          <a:p>
            <a:endParaRPr lang="nl-NL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Resource manager</a:t>
            </a:r>
            <a:r>
              <a:rPr lang="nl-NL" dirty="0"/>
              <a:t>: Optioneel, diegene die zorgt voor </a:t>
            </a:r>
            <a:r>
              <a:rPr lang="nl-NL"/>
              <a:t>de middelen of teamleden</a:t>
            </a: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 err="1"/>
              <a:t>Champion</a:t>
            </a:r>
            <a:r>
              <a:rPr lang="nl-NL" dirty="0"/>
              <a:t>: Opdrachtgever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Gebruiker</a:t>
            </a:r>
            <a:r>
              <a:rPr lang="nl-NL" dirty="0"/>
              <a:t>: Optioneel, diegene die blij wordt van het resultaat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MBB</a:t>
            </a:r>
            <a:r>
              <a:rPr lang="nl-NL" dirty="0"/>
              <a:t>: Ervaren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Projectmanager</a:t>
            </a:r>
            <a:r>
              <a:rPr lang="nl-NL" dirty="0"/>
              <a:t>: Opdrachtnemer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straks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vernieuwde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proces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uitvoeren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Is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er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weerstand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veranderingen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hoe je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gedurende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jouw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medewerkers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die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werkgroep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zitten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wil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nemen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alle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ontwikkelingen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nl-NL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Gebruik hier eventueel een communicatieplan voor</a:t>
            </a:r>
            <a:endParaRPr lang="en-US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SIPOC of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Spaghettidiagram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verplicht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 om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hoofdlijnen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beschrijven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visualiseren</a:t>
            </a: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Leverancier: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de inputs aanleveren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Inputvariabelen, ruisfactoren, procedures / protocollen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Indien nodig, geef een detailuitwerking van het proces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Outputvariabelen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Klant: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het product of dienst in (ver)krijgen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>
            <p:custDataLst>
              <p:tags r:id="rId1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600" y="1405776"/>
            <a:ext cx="5630059" cy="39047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4000" b="1" i="0" u="none" strike="noStrike" normalizeH="0" baseline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F0502020204030204" pitchFamily="34" charset="0"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3600" y="6056880"/>
            <a:ext cx="7310553" cy="451917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400" b="0">
                <a:solidFill>
                  <a:srgbClr val="71604E"/>
                </a:solidFill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4"/>
            </p:custDataLst>
          </p:nvPr>
        </p:nvSpPr>
        <p:spPr>
          <a:xfrm>
            <a:off x="153601" y="5467531"/>
            <a:ext cx="7310552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b="1" i="0" u="none" strike="noStrike" cap="all" normalizeH="0" smtClean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/>
              <a:t>Klikken om de tekststijl van het model te bewerken</a:t>
            </a:r>
          </a:p>
        </p:txBody>
      </p:sp>
      <p:sp>
        <p:nvSpPr>
          <p:cNvPr id="13" name="Right Triangle 2">
            <a:extLst>
              <a:ext uri="{FF2B5EF4-FFF2-40B4-BE49-F238E27FC236}">
                <a16:creationId xmlns:a16="http://schemas.microsoft.com/office/drawing/2014/main" id="{1A9C2635-63FA-7A6E-D7FF-89CBE9617B30}"/>
              </a:ext>
            </a:extLst>
          </p:cNvPr>
          <p:cNvSpPr/>
          <p:nvPr/>
        </p:nvSpPr>
        <p:spPr>
          <a:xfrm rot="10800000">
            <a:off x="9486508" y="0"/>
            <a:ext cx="2705492" cy="354447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ACA50BB6-6D2F-108B-CB73-5AFE162E27F5}"/>
              </a:ext>
            </a:extLst>
          </p:cNvPr>
          <p:cNvSpPr/>
          <p:nvPr/>
        </p:nvSpPr>
        <p:spPr>
          <a:xfrm rot="10800000" flipV="1">
            <a:off x="9486508" y="3313522"/>
            <a:ext cx="2705492" cy="3544478"/>
          </a:xfrm>
          <a:prstGeom prst="rtTriangle">
            <a:avLst/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: Single Corner Snipped 13">
            <a:extLst>
              <a:ext uri="{FF2B5EF4-FFF2-40B4-BE49-F238E27FC236}">
                <a16:creationId xmlns:a16="http://schemas.microsoft.com/office/drawing/2014/main" id="{0DB48F4D-5054-0A53-15F1-1BB9F6EDBCFB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7" name="Rectangle: Top Corners Snipped 14">
            <a:extLst>
              <a:ext uri="{FF2B5EF4-FFF2-40B4-BE49-F238E27FC236}">
                <a16:creationId xmlns:a16="http://schemas.microsoft.com/office/drawing/2014/main" id="{D49D377E-B65D-8FE6-54EA-1B75102CA90C}"/>
              </a:ext>
            </a:extLst>
          </p:cNvPr>
          <p:cNvSpPr/>
          <p:nvPr/>
        </p:nvSpPr>
        <p:spPr>
          <a:xfrm rot="10800000">
            <a:off x="3846136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8" name="Hexagon 11">
            <a:extLst>
              <a:ext uri="{FF2B5EF4-FFF2-40B4-BE49-F238E27FC236}">
                <a16:creationId xmlns:a16="http://schemas.microsoft.com/office/drawing/2014/main" id="{2B5A6409-2E86-B4F6-A619-5C1E4EAFB74A}"/>
              </a:ext>
            </a:extLst>
          </p:cNvPr>
          <p:cNvSpPr/>
          <p:nvPr/>
        </p:nvSpPr>
        <p:spPr>
          <a:xfrm>
            <a:off x="5512525" y="1369243"/>
            <a:ext cx="4778635" cy="4119513"/>
          </a:xfrm>
          <a:prstGeom prst="hexagon">
            <a:avLst>
              <a:gd name="adj" fmla="val 38043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0291159" y="6394960"/>
            <a:ext cx="1755133" cy="380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V3.5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432BF5-9BBD-0B44-D654-21E6BBEDE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02" t="346" r="9289" b="388"/>
          <a:stretch/>
        </p:blipFill>
        <p:spPr>
          <a:xfrm>
            <a:off x="5866763" y="687366"/>
            <a:ext cx="5925826" cy="5472604"/>
          </a:xfrm>
          <a:prstGeom prst="hexagon">
            <a:avLst>
              <a:gd name="adj" fmla="val 37071"/>
              <a:gd name="vf" fmla="val 115470"/>
            </a:avLst>
          </a:prstGeom>
        </p:spPr>
      </p:pic>
      <p:pic>
        <p:nvPicPr>
          <p:cNvPr id="19" name="Picture 2" descr="Afbeeldingsresultaat voor lssa logo">
            <a:extLst>
              <a:ext uri="{FF2B5EF4-FFF2-40B4-BE49-F238E27FC236}">
                <a16:creationId xmlns:a16="http://schemas.microsoft.com/office/drawing/2014/main" id="{B254DBAB-AAD4-954A-CA0E-393D53A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69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</p:spPr>
        <p:txBody>
          <a:bodyPr vert="horz" lIns="91440" tIns="45720" rIns="91440" bIns="45720" rtlCol="0" anchor="ctr"/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102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b="1" i="0" u="none" strike="noStrike" normalizeH="0" baseline="0">
                <a:ln>
                  <a:noFill/>
                </a:ln>
                <a:solidFill>
                  <a:srgbClr val="71604E"/>
                </a:solidFill>
                <a:uLnTx/>
                <a:uFillTx/>
                <a:latin typeface="News Gothic MT" panose="020B0504020203020204" pitchFamily="34" charset="0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b="1" cap="all" smtClean="0">
                <a:solidFill>
                  <a:srgbClr val="71604E"/>
                </a:solidFill>
                <a:latin typeface="News Gothic MT" panose="020B0504020203020204" pitchFamily="34" charset="0"/>
                <a:ea typeface="+mj-ea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297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23592" y="210860"/>
            <a:ext cx="9323208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0F5CD44-FF36-4FC0-4207-8FCDF3A9D28F}"/>
              </a:ext>
            </a:extLst>
          </p:cNvPr>
          <p:cNvSpPr/>
          <p:nvPr/>
        </p:nvSpPr>
        <p:spPr>
          <a:xfrm>
            <a:off x="11856640" y="1"/>
            <a:ext cx="335360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0" y="4797152"/>
            <a:ext cx="12192000" cy="1142930"/>
          </a:xfrm>
          <a:solidFill>
            <a:schemeClr val="tx1">
              <a:lumMod val="85000"/>
              <a:lumOff val="1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01D599-8846-B175-8FF0-8F22E8B7CDBE}"/>
              </a:ext>
            </a:extLst>
          </p:cNvPr>
          <p:cNvSpPr/>
          <p:nvPr/>
        </p:nvSpPr>
        <p:spPr>
          <a:xfrm>
            <a:off x="0" y="6453336"/>
            <a:ext cx="364772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4083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7357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2152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2210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578440-BEB7-6E30-2480-D54829BE6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324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4" name="Rectangle: Single Corner Snipped 5">
            <a:extLst>
              <a:ext uri="{FF2B5EF4-FFF2-40B4-BE49-F238E27FC236}">
                <a16:creationId xmlns:a16="http://schemas.microsoft.com/office/drawing/2014/main" id="{F062F6D0-64A2-CD3D-BAC2-447D47EF4CD4}"/>
              </a:ext>
            </a:extLst>
          </p:cNvPr>
          <p:cNvSpPr/>
          <p:nvPr/>
        </p:nvSpPr>
        <p:spPr>
          <a:xfrm flipH="1">
            <a:off x="8968032" y="6605847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5" name="Rectangle: Top Corners Snipped 6">
            <a:extLst>
              <a:ext uri="{FF2B5EF4-FFF2-40B4-BE49-F238E27FC236}">
                <a16:creationId xmlns:a16="http://schemas.microsoft.com/office/drawing/2014/main" id="{F08F291C-2D58-9416-7AA4-A27C093E0BC5}"/>
              </a:ext>
            </a:extLst>
          </p:cNvPr>
          <p:cNvSpPr/>
          <p:nvPr/>
        </p:nvSpPr>
        <p:spPr>
          <a:xfrm rot="10800000">
            <a:off x="711793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pic>
        <p:nvPicPr>
          <p:cNvPr id="3" name="Picture 2" descr="Afbeeldingsresultaat voor lssa logo">
            <a:extLst>
              <a:ext uri="{FF2B5EF4-FFF2-40B4-BE49-F238E27FC236}">
                <a16:creationId xmlns:a16="http://schemas.microsoft.com/office/drawing/2014/main" id="{AF490F99-B932-4838-EBBD-4A676C6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5762747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0">
            <a:extLst>
              <a:ext uri="{FF2B5EF4-FFF2-40B4-BE49-F238E27FC236}">
                <a16:creationId xmlns:a16="http://schemas.microsoft.com/office/drawing/2014/main" id="{73AB6F4C-BAE5-199A-3671-465FE20B3885}"/>
              </a:ext>
            </a:extLst>
          </p:cNvPr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6" name="Rechthoek 11">
            <a:extLst>
              <a:ext uri="{FF2B5EF4-FFF2-40B4-BE49-F238E27FC236}">
                <a16:creationId xmlns:a16="http://schemas.microsoft.com/office/drawing/2014/main" id="{93DA1A7E-260F-386D-5D9C-6B928AB375FB}"/>
              </a:ext>
            </a:extLst>
          </p:cNvPr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B3A890D-CA88-88BD-AA64-03CE19805D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030867F-D302-ADAD-E81C-A29EF7DCBB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069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5">
            <a:extLst>
              <a:ext uri="{FF2B5EF4-FFF2-40B4-BE49-F238E27FC236}">
                <a16:creationId xmlns:a16="http://schemas.microsoft.com/office/drawing/2014/main" id="{69498B4D-095B-B767-B66B-6B992B1059D4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4" name="Rectangle: Top Corners Snipped 14">
            <a:extLst>
              <a:ext uri="{FF2B5EF4-FFF2-40B4-BE49-F238E27FC236}">
                <a16:creationId xmlns:a16="http://schemas.microsoft.com/office/drawing/2014/main" id="{B5E1392E-2765-157E-3652-392DC460ECF5}"/>
              </a:ext>
            </a:extLst>
          </p:cNvPr>
          <p:cNvSpPr/>
          <p:nvPr/>
        </p:nvSpPr>
        <p:spPr>
          <a:xfrm rot="16200000">
            <a:off x="10447578" y="1603828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6" name="Rectangle: Top Corners Snipped 14">
            <a:extLst>
              <a:ext uri="{FF2B5EF4-FFF2-40B4-BE49-F238E27FC236}">
                <a16:creationId xmlns:a16="http://schemas.microsoft.com/office/drawing/2014/main" id="{2E8FEFE4-8B8C-BE3D-B5D5-9BF0CD0B3A80}"/>
              </a:ext>
            </a:extLst>
          </p:cNvPr>
          <p:cNvSpPr/>
          <p:nvPr/>
        </p:nvSpPr>
        <p:spPr>
          <a:xfrm rot="16200000">
            <a:off x="10447577" y="4981139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dirty="0">
              <a:latin typeface="Raleway" pitchFamily="2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423592" y="210860"/>
            <a:ext cx="9097425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5137150" y="6659835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659835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chemeClr val="bg1"/>
                </a:solidFill>
              </a:rPr>
              <a:t>© LSSA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280576" y="6659835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00206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 dirty="0">
              <a:solidFill>
                <a:srgbClr val="002060"/>
              </a:solidFill>
            </a:endParaRPr>
          </a:p>
        </p:txBody>
      </p:sp>
      <p:pic>
        <p:nvPicPr>
          <p:cNvPr id="8" name="Picture 2" descr="Afbeeldingsresultaat voor lssa logo">
            <a:extLst>
              <a:ext uri="{FF2B5EF4-FFF2-40B4-BE49-F238E27FC236}">
                <a16:creationId xmlns:a16="http://schemas.microsoft.com/office/drawing/2014/main" id="{4D43F330-15B6-575E-B25A-D62D9067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7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2000" b="0" kern="1200" cap="all" spc="190" smtClean="0">
          <a:solidFill>
            <a:srgbClr val="71604E"/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BE1723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DMAIC </a:t>
            </a:r>
            <a:br>
              <a:rPr lang="nl-NL"/>
            </a:br>
            <a:r>
              <a:rPr lang="nl-NL"/>
              <a:t>review </a:t>
            </a:r>
            <a:r>
              <a:rPr lang="nl-NL" dirty="0"/>
              <a:t>template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600" y="5353347"/>
            <a:ext cx="7310553" cy="451917"/>
          </a:xfrm>
        </p:spPr>
        <p:txBody>
          <a:bodyPr/>
          <a:lstStyle/>
          <a:p>
            <a:r>
              <a:rPr lang="nl-NL" dirty="0"/>
              <a:t>Organisatie:	&lt;Naam organisatie&gt;</a:t>
            </a:r>
          </a:p>
          <a:p>
            <a:r>
              <a:rPr lang="nl-NL" dirty="0"/>
              <a:t>Project manager:	&lt;Naam Belt&gt;</a:t>
            </a:r>
          </a:p>
          <a:p>
            <a:r>
              <a:rPr lang="nl-NL" dirty="0"/>
              <a:t>Belt level:		&lt;Green Belt / Black Belt&gt;</a:t>
            </a:r>
          </a:p>
          <a:p>
            <a:r>
              <a:rPr lang="nl-NL"/>
              <a:t>Datum:</a:t>
            </a:r>
            <a:r>
              <a:rPr lang="nl-NL" dirty="0"/>
              <a:t>		-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>
          <a:xfrm>
            <a:off x="153601" y="4763998"/>
            <a:ext cx="7310552" cy="432601"/>
          </a:xfrm>
        </p:spPr>
        <p:txBody>
          <a:bodyPr/>
          <a:lstStyle/>
          <a:p>
            <a:r>
              <a:rPr lang="nl-NL" dirty="0"/>
              <a:t>Project titel: 	&lt;Titel&gt;</a:t>
            </a:r>
          </a:p>
          <a:p>
            <a:r>
              <a:rPr lang="nl-NL" dirty="0"/>
              <a:t>Project Type:	&lt;Lean / Lean Six Sigma&gt;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Revision</a:t>
            </a:r>
            <a:r>
              <a:rPr lang="nl-NL" dirty="0"/>
              <a:t>:</a:t>
            </a:r>
            <a:r>
              <a:rPr lang="nl-NL"/>
              <a:t>	v6.8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 dirty="0"/>
            </a:br>
            <a:r>
              <a:rPr lang="en-GB" noProof="0" dirty="0"/>
              <a:t>4 – </a:t>
            </a:r>
            <a:r>
              <a:rPr lang="nl-NL" dirty="0"/>
              <a:t>Evalueer het meetsysteem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Evalueer en controleer de kwaliteit van de data en het meetproces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pPr marL="77787" indent="0"/>
            <a:endParaRPr lang="nl-NL" dirty="0"/>
          </a:p>
          <a:p>
            <a:pPr marL="77787" indent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98EC11-92DE-F343-0E16-A35666E80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5 – </a:t>
            </a:r>
            <a:r>
              <a:rPr lang="nl-NL" dirty="0"/>
              <a:t>Bepaal huidige prestatie</a:t>
            </a:r>
            <a:endParaRPr lang="nl-NL" strike="sngStrike" noProof="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Huidige (historische) waarde van de CTQ (prestatie van het huidige proces)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9B4C8B4-FED5-4EF8-A086-5818455B9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5482210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6 – </a:t>
            </a:r>
            <a:r>
              <a:rPr lang="nl-NL" dirty="0"/>
              <a:t>Bepaal verbeterdoelstellingen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Beoogde doelstelling voor de CTQ’s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03A1CA-FB62-4F2C-8D29-6B719C067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34384407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zijn onderstaande elementen geadresseerd in de Measure-fase?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verzamelde data zijn representatief voor het project.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kwaliteit van de data is geverifieerd.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Historische data zijn gebruikt om de prestatie in de tijd </a:t>
            </a:r>
            <a:r>
              <a:rPr lang="nl-NL" dirty="0"/>
              <a:t>weer te geven</a:t>
            </a:r>
            <a:r>
              <a:rPr lang="nl-NL" noProof="0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procesprestatie is beoordeeld t.o.v. de specificaties.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noProof="0" dirty="0"/>
          </a:p>
          <a:p>
            <a:pPr marL="179387" lvl="1" indent="0">
              <a:buNone/>
            </a:pPr>
            <a:r>
              <a:rPr lang="nl-NL" dirty="0"/>
              <a:t>Voor een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is een meetsysteemanalyse (MSA) uitgevoerd.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Procesvariatie is beoordeeld als natuurlijke variatie of bijzondere variatie.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Korte termijn variatie versus </a:t>
            </a:r>
            <a:r>
              <a:rPr lang="nl-NL" noProof="0" dirty="0" err="1"/>
              <a:t>langetermijnvariatie</a:t>
            </a:r>
            <a:r>
              <a:rPr lang="nl-NL" noProof="0" dirty="0"/>
              <a:t> is beoordeeld.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66BB63-6C87-EE4D-B2A1-BB1EDAE4A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7 – </a:t>
            </a:r>
            <a:r>
              <a:rPr lang="nl-NL" dirty="0"/>
              <a:t>Breng het proces en de inputs in kaart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Proces stroomdiagram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21C6A2-D82C-B131-13C2-BD39B78D7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FD693E1-DEA9-4523-8D13-DFE76F5E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52" y="2475089"/>
            <a:ext cx="3348415" cy="953911"/>
          </a:xfrm>
          <a:prstGeom prst="rect">
            <a:avLst/>
          </a:prstGeom>
          <a:noFill/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F6C1F5D-3BC3-48F9-A513-4621FAFB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22979"/>
            <a:ext cx="3348416" cy="1693583"/>
          </a:xfrm>
          <a:prstGeom prst="rect">
            <a:avLst/>
          </a:prstGeom>
          <a:noFill/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7D7709B-96EF-4AA9-86E3-C5A005E7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8" y="2663507"/>
            <a:ext cx="5401310" cy="285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8 – </a:t>
            </a:r>
            <a:r>
              <a:rPr lang="nl-NL" dirty="0"/>
              <a:t>Bepaal factoren van </a:t>
            </a:r>
            <a:r>
              <a:rPr lang="nl-NL" altLang="nl-NL" dirty="0"/>
              <a:t>invloed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1..n</a:t>
            </a:r>
            <a:r>
              <a:rPr lang="nl-NL" altLang="nl-NL" dirty="0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Factoren (X-en) die van invloed zijn op het proces / CTQ’s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45D153-D7E1-4C71-C389-775D3F726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473647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120510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Probleem</a:t>
            </a: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7906072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5924873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715073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753672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832721" y="1937668"/>
            <a:ext cx="816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Meten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109100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298958" y="1939255"/>
            <a:ext cx="71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Mens</a:t>
            </a: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545085" y="5582568"/>
            <a:ext cx="1066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Methode</a:t>
            </a: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4561211" y="5582568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Milieu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6907535" y="5582568"/>
            <a:ext cx="123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Materialen</a:t>
            </a: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772472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562672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40859687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9 – </a:t>
            </a:r>
            <a:r>
              <a:rPr lang="nl-NL" dirty="0"/>
              <a:t>relatie tussen factoren en </a:t>
            </a:r>
            <a:r>
              <a:rPr lang="nl-NL" altLang="nl-NL" dirty="0"/>
              <a:t>resultaat Y = f(</a:t>
            </a:r>
            <a:r>
              <a:rPr lang="nl-NL" altLang="nl-NL" dirty="0" err="1"/>
              <a:t>X</a:t>
            </a:r>
            <a:r>
              <a:rPr lang="nl-NL" sz="1800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 dirty="0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Kernoorzaak van het probleem (Root </a:t>
            </a:r>
            <a:r>
              <a:rPr lang="nl-NL" dirty="0" err="1"/>
              <a:t>cause</a:t>
            </a:r>
            <a:r>
              <a:rPr lang="nl-NL" dirty="0"/>
              <a:t>) </a:t>
            </a:r>
          </a:p>
          <a:p>
            <a:pPr lvl="1"/>
            <a:endParaRPr lang="nl-NL" altLang="nl-NL" dirty="0"/>
          </a:p>
          <a:p>
            <a:pPr lvl="1"/>
            <a:r>
              <a:rPr lang="nl-NL" altLang="nl-NL" dirty="0"/>
              <a:t>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Relatie tussen de inputfactoren (X-en) en de output (Y)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FEF97BE-5457-2E1F-9622-E337B6285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262898-D2FB-426B-89FA-2764A04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43" y="1991620"/>
            <a:ext cx="3870697" cy="187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Check: zijn onderstaande elementen geadresseerd in de Analyze-fase?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Een detail procesbeschrijving is gemaakt (b.v. VSM Current State).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Potentiële oorzaken zijn in kaart gebracht.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Analyses zijn gebruikt om invloedsfactoren te identificeren.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Data zijn correct geanalyseerd.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Grafische technieken zijn toegepast om de oorzaken te onderzoeken.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belangrijkste grondoorzaken zijn vastgesteld en goed onderbouwd.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Conclusies zijn helder en (indien van toepassing statistisch) onderbouwd.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marL="179387" lvl="1" indent="0">
              <a:buNone/>
            </a:pPr>
            <a:r>
              <a:rPr lang="nl-NL" dirty="0"/>
              <a:t>Voor een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Hypotheses om de grondoorzaak te toetsen zijn opgesteld en onderzocht.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Statistische technieken zijn toegepast om de oorzaken te onderzoeken.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008BA7-AE7E-1553-F3D8-0FA215EBB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10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dirty="0" err="1"/>
              <a:t>optimale</a:t>
            </a:r>
            <a:r>
              <a:rPr lang="en-GB" dirty="0"/>
              <a:t> </a:t>
            </a:r>
            <a:r>
              <a:rPr lang="en-GB" dirty="0" err="1"/>
              <a:t>procesinstelling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nieuwe proces en/of beoogde verbeteringen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74AA43-392A-EB94-C275-E1F578DAF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11 – </a:t>
            </a:r>
            <a:r>
              <a:rPr lang="en-GB" dirty="0" err="1"/>
              <a:t>Implementeer</a:t>
            </a:r>
            <a:r>
              <a:rPr lang="en-GB" dirty="0"/>
              <a:t> </a:t>
            </a:r>
            <a:r>
              <a:rPr lang="en-GB" dirty="0" err="1"/>
              <a:t>voorgestelde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Geïmplementeerde en/of gerealiseerde verbeteringen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063A0AB-37DB-1261-9D98-1CC188BA6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346706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nl-NL" dirty="0"/>
              <a:t>Doelstelling review template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Om het project in te dienen voor certificering door de LSSA</a:t>
            </a:r>
          </a:p>
          <a:p>
            <a:pPr lvl="1"/>
            <a:r>
              <a:rPr lang="nl-NL" dirty="0"/>
              <a:t>Om het project in de eigen organisatie te presenteren</a:t>
            </a:r>
          </a:p>
          <a:p>
            <a:pPr lvl="1"/>
            <a:endParaRPr lang="nl-NL" dirty="0"/>
          </a:p>
          <a:p>
            <a:pPr marL="179387" lvl="1" indent="0">
              <a:buNone/>
            </a:pPr>
            <a:r>
              <a:rPr lang="nl-NL" dirty="0"/>
              <a:t>Richtlijnen:</a:t>
            </a:r>
          </a:p>
          <a:p>
            <a:pPr lvl="1"/>
            <a:r>
              <a:rPr lang="nl-NL" dirty="0"/>
              <a:t>De gevolgde aanpak moet goed te volgen zijn voor mensen met kennis van Lean en/of Six Sigma. Vermijd intern jargon. Leg afkortingen direct bij eerste gebruik uit. </a:t>
            </a:r>
          </a:p>
          <a:p>
            <a:pPr lvl="1"/>
            <a:r>
              <a:rPr lang="nl-NL" dirty="0"/>
              <a:t>In de notities (speaker </a:t>
            </a:r>
            <a:r>
              <a:rPr lang="nl-NL" dirty="0" err="1"/>
              <a:t>notes</a:t>
            </a:r>
            <a:r>
              <a:rPr lang="nl-NL" dirty="0"/>
              <a:t>) staan bij verschillende onderdelen een aantal vragen en acties. Lees deze goed door en beantwoord de vragen zorgvuldig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self</a:t>
            </a:r>
            <a:r>
              <a:rPr lang="nl-NL" dirty="0"/>
              <a:t>-assessment slides moeten ingevuld zijn als je het project indient</a:t>
            </a:r>
          </a:p>
          <a:p>
            <a:pPr lvl="1"/>
            <a:r>
              <a:rPr lang="nl-NL" dirty="0"/>
              <a:t>Conclusies en beslissingen moeten duidelijk zijn</a:t>
            </a:r>
          </a:p>
          <a:p>
            <a:pPr lvl="1"/>
            <a:r>
              <a:rPr lang="nl-NL" dirty="0"/>
              <a:t>Hou als richtlijn deze slides strak aan als je het project indient. Er mogen maximaal 5 slides extra worden toegevoegd.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algn="ctr"/>
            <a:r>
              <a:rPr lang="nl-NL" altLang="nl-NL" i="1" dirty="0"/>
              <a:t>Verwijder deze slide vóór het inleveren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IMPROVE</a:t>
            </a:r>
            <a:br>
              <a:rPr lang="nl-NL" noProof="0" dirty="0"/>
            </a:br>
            <a:r>
              <a:rPr lang="nl-NL" noProof="0" dirty="0"/>
              <a:t>12 – </a:t>
            </a:r>
            <a:r>
              <a:rPr lang="nl-NL" dirty="0"/>
              <a:t>Valideer ingevoerde verbetering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Verbeterde waarde van de CTQ (prestatie van het aangepaste proces)</a:t>
            </a:r>
          </a:p>
          <a:p>
            <a:pPr marL="179387" lvl="1" indent="0">
              <a:buNone/>
            </a:pPr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44ECB72-EAD5-CDD9-6A62-7069E2C34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2167209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worden de onderstaande elementen behandeld in de Improve-fase?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Risico's </a:t>
            </a:r>
            <a:r>
              <a:rPr lang="nl-NL" noProof="0" dirty="0" err="1"/>
              <a:t>zijn</a:t>
            </a:r>
            <a:r>
              <a:rPr lang="nl-NL" noProof="0" dirty="0"/>
              <a:t> </a:t>
            </a:r>
            <a:r>
              <a:rPr lang="nl-NL" noProof="0" dirty="0" err="1"/>
              <a:t>geïdentificeerd</a:t>
            </a:r>
            <a:r>
              <a:rPr lang="nl-NL" noProof="0" dirty="0"/>
              <a:t> en </a:t>
            </a:r>
            <a:r>
              <a:rPr lang="nl-NL" noProof="0" dirty="0" err="1"/>
              <a:t>aangepakt</a:t>
            </a:r>
            <a:r>
              <a:rPr lang="nl-NL" noProof="0" dirty="0"/>
              <a:t> (</a:t>
            </a:r>
            <a:r>
              <a:rPr lang="nl-NL" noProof="0" dirty="0" err="1"/>
              <a:t>bijv</a:t>
            </a:r>
            <a:r>
              <a:rPr lang="nl-NL" noProof="0" dirty="0"/>
              <a:t>. pFMEA).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Het </a:t>
            </a:r>
            <a:r>
              <a:rPr lang="nl-NL" noProof="0" dirty="0" err="1"/>
              <a:t>verbeterde</a:t>
            </a:r>
            <a:r>
              <a:rPr lang="nl-NL" noProof="0" dirty="0"/>
              <a:t> </a:t>
            </a:r>
            <a:r>
              <a:rPr lang="nl-NL" noProof="0" dirty="0" err="1"/>
              <a:t>proces</a:t>
            </a:r>
            <a:r>
              <a:rPr lang="nl-NL" noProof="0" dirty="0"/>
              <a:t> </a:t>
            </a:r>
            <a:r>
              <a:rPr lang="nl-NL" noProof="0" dirty="0" err="1"/>
              <a:t>voldoet</a:t>
            </a:r>
            <a:r>
              <a:rPr lang="nl-NL" noProof="0" dirty="0"/>
              <a:t> </a:t>
            </a:r>
            <a:r>
              <a:rPr lang="nl-NL" noProof="0" dirty="0" err="1"/>
              <a:t>aan</a:t>
            </a:r>
            <a:r>
              <a:rPr lang="nl-NL" noProof="0" dirty="0"/>
              <a:t> de </a:t>
            </a:r>
            <a:r>
              <a:rPr lang="nl-NL" noProof="0" dirty="0" err="1"/>
              <a:t>eisen</a:t>
            </a:r>
            <a:r>
              <a:rPr lang="nl-NL" noProof="0" dirty="0"/>
              <a:t> van de VOC en VOB.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is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duidelijk</a:t>
            </a:r>
            <a:r>
              <a:rPr lang="nl-NL" noProof="0" dirty="0"/>
              <a:t> communicatie- en </a:t>
            </a:r>
            <a:r>
              <a:rPr lang="nl-NL" noProof="0" dirty="0" err="1"/>
              <a:t>actieplan</a:t>
            </a:r>
            <a:r>
              <a:rPr lang="nl-NL" noProof="0" dirty="0"/>
              <a:t> </a:t>
            </a:r>
            <a:r>
              <a:rPr lang="nl-NL" noProof="0" dirty="0" err="1"/>
              <a:t>naar</a:t>
            </a:r>
            <a:r>
              <a:rPr lang="nl-NL" noProof="0" dirty="0"/>
              <a:t> de </a:t>
            </a:r>
            <a:r>
              <a:rPr lang="nl-NL" noProof="0" dirty="0" err="1"/>
              <a:t>belanghebbenden</a:t>
            </a:r>
            <a:r>
              <a:rPr lang="nl-NL" noProof="0" dirty="0"/>
              <a:t> toe.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</a:t>
            </a:r>
            <a:r>
              <a:rPr lang="nl-NL" noProof="0" dirty="0" err="1"/>
              <a:t>klant</a:t>
            </a:r>
            <a:r>
              <a:rPr lang="nl-NL" noProof="0" dirty="0"/>
              <a:t> (Champion) </a:t>
            </a:r>
            <a:r>
              <a:rPr lang="nl-NL" noProof="0" dirty="0" err="1"/>
              <a:t>heeft</a:t>
            </a:r>
            <a:r>
              <a:rPr lang="nl-NL" noProof="0" dirty="0"/>
              <a:t> het </a:t>
            </a:r>
            <a:r>
              <a:rPr lang="nl-NL" noProof="0" dirty="0" err="1"/>
              <a:t>verbetervoorstel</a:t>
            </a:r>
            <a:r>
              <a:rPr lang="nl-NL" noProof="0" dirty="0"/>
              <a:t> </a:t>
            </a:r>
            <a:r>
              <a:rPr lang="nl-NL" noProof="0" dirty="0" err="1"/>
              <a:t>goedgekeurd</a:t>
            </a:r>
            <a:r>
              <a:rPr lang="nl-NL" noProof="0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wordt een verbetering van de CTQ t.o.v. de baseline aangetoond.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marL="179387" lvl="1" indent="0">
              <a:buNone/>
            </a:pPr>
            <a:r>
              <a:rPr lang="nl-NL" dirty="0"/>
              <a:t>Voor een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wordt aangetoond dat de verbetering statistisch significant is.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noProof="0" dirty="0"/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46DE33-D126-844C-AEA6-5F343A0A7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13 – </a:t>
            </a:r>
            <a:r>
              <a:rPr lang="nl-NL" dirty="0"/>
              <a:t>Borg verbetering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altLang="nl-NL" noProof="0" dirty="0"/>
              <a:t>Bewijs voor borging van de verbetering </a:t>
            </a:r>
          </a:p>
          <a:p>
            <a:pPr lvl="1"/>
            <a:r>
              <a:rPr lang="nl-NL" altLang="nl-NL" noProof="0" dirty="0"/>
              <a:t>CTQ van project wordt ook na project gemonitord (eventueel met SPC-tools en OCAP)</a:t>
            </a:r>
          </a:p>
          <a:p>
            <a:pPr lvl="1"/>
            <a:r>
              <a:rPr lang="nl-NL" altLang="nl-NL" noProof="0" dirty="0"/>
              <a:t>Aangepaste tekeningen …</a:t>
            </a:r>
          </a:p>
          <a:p>
            <a:pPr lvl="1"/>
            <a:r>
              <a:rPr lang="nl-NL" altLang="nl-NL" noProof="0" dirty="0"/>
              <a:t>Update standaarden / werkinstructies …</a:t>
            </a:r>
          </a:p>
          <a:p>
            <a:pPr lvl="1"/>
            <a:r>
              <a:rPr lang="nl-NL" altLang="nl-NL" dirty="0"/>
              <a:t>FMEA uitgevoerd en mitigerende maatregelen geïmplementeerd</a:t>
            </a:r>
            <a:endParaRPr lang="nl-NL" altLang="nl-NL" noProof="0" dirty="0"/>
          </a:p>
          <a:p>
            <a:pPr lvl="1"/>
            <a:r>
              <a:rPr lang="nl-NL" altLang="nl-NL" dirty="0"/>
              <a:t>Documentatie (FMEA, Control Plan, …)</a:t>
            </a:r>
          </a:p>
          <a:p>
            <a:pPr lvl="1"/>
            <a:r>
              <a:rPr lang="nl-NL" altLang="nl-NL" noProof="0" dirty="0"/>
              <a:t>Training medewerkers uitgevoerd en trainingsmateriaal aangepast</a:t>
            </a:r>
          </a:p>
          <a:p>
            <a:pPr lvl="1"/>
            <a:r>
              <a:rPr lang="nl-NL" altLang="nl-NL" noProof="0" dirty="0"/>
              <a:t>Aanpassingen in systemen</a:t>
            </a:r>
          </a:p>
          <a:p>
            <a:pPr lvl="1"/>
            <a:r>
              <a:rPr lang="nl-NL" altLang="nl-NL" dirty="0"/>
              <a:t>Aanpassingen in het product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endParaRPr lang="nl-NL" altLang="nl-NL" noProof="0" dirty="0"/>
          </a:p>
          <a:p>
            <a:pPr lvl="0"/>
            <a:r>
              <a:rPr lang="nl-NL" altLang="nl-NL" noProof="0" dirty="0"/>
              <a:t>Open acties en opvolging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r>
              <a:rPr lang="nl-NL" altLang="nl-NL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0072AC-7D38-6EA0-DDC3-15F664846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3517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14 – </a:t>
            </a:r>
            <a:r>
              <a:rPr lang="nl-NL" dirty="0"/>
              <a:t>Sluit project af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noProof="0" dirty="0"/>
              <a:t>Gerealiseerde impact van het project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endParaRPr lang="nl-NL" altLang="nl-NL" noProof="0" dirty="0"/>
          </a:p>
          <a:p>
            <a:pPr lvl="1"/>
            <a:endParaRPr lang="nl-NL" altLang="nl-NL" noProof="0" dirty="0"/>
          </a:p>
          <a:p>
            <a:pPr lvl="0"/>
            <a:r>
              <a:rPr lang="nl-NL" altLang="nl-NL" noProof="0" dirty="0"/>
              <a:t>Aanbevelingen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endParaRPr lang="nl-NL" noProof="0" dirty="0"/>
          </a:p>
          <a:p>
            <a:pPr lvl="1"/>
            <a:endParaRPr lang="nl-NL" altLang="nl-NL" noProof="0" dirty="0"/>
          </a:p>
          <a:p>
            <a:r>
              <a:rPr lang="nl-NL" altLang="nl-NL" noProof="0" dirty="0" err="1"/>
              <a:t>Lessons</a:t>
            </a:r>
            <a:r>
              <a:rPr lang="nl-NL" altLang="nl-NL" noProof="0" dirty="0"/>
              <a:t> </a:t>
            </a:r>
            <a:r>
              <a:rPr lang="nl-NL" altLang="nl-NL" noProof="0" dirty="0" err="1"/>
              <a:t>learned</a:t>
            </a:r>
            <a:endParaRPr lang="nl-NL" altLang="nl-NL" noProof="0" dirty="0"/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66435E-3AA6-4B6F-881B-6C77F0B79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14 – </a:t>
            </a:r>
            <a:r>
              <a:rPr lang="nl-NL" dirty="0"/>
              <a:t>Sluit project </a:t>
            </a:r>
            <a:r>
              <a:rPr lang="nl-NL" dirty="0" err="1"/>
              <a:t>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Gerealiseerde harde opbrengsten</a:t>
            </a:r>
          </a:p>
          <a:p>
            <a:pPr lvl="1"/>
            <a:r>
              <a:rPr lang="nl-NL" dirty="0"/>
              <a:t>…</a:t>
            </a:r>
          </a:p>
          <a:p>
            <a:pPr lvl="1"/>
            <a:r>
              <a:rPr lang="nl-NL" dirty="0"/>
              <a:t>…</a:t>
            </a:r>
          </a:p>
          <a:p>
            <a:pPr lvl="1"/>
            <a:endParaRPr lang="nl-NL" dirty="0"/>
          </a:p>
          <a:p>
            <a:r>
              <a:rPr lang="nl-NL" dirty="0"/>
              <a:t>Gerealiseerde zachte opbrengsten</a:t>
            </a:r>
          </a:p>
          <a:p>
            <a:pPr lvl="1"/>
            <a:r>
              <a:rPr lang="nl-NL" dirty="0"/>
              <a:t>…</a:t>
            </a:r>
          </a:p>
          <a:p>
            <a:pPr lvl="1"/>
            <a:r>
              <a:rPr lang="nl-NL" dirty="0"/>
              <a:t>…</a:t>
            </a:r>
          </a:p>
          <a:p>
            <a:pPr lvl="1"/>
            <a:endParaRPr lang="nl-NL" dirty="0"/>
          </a:p>
          <a:p>
            <a:r>
              <a:rPr lang="nl-NL" dirty="0"/>
              <a:t>Ondertekening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1C81E6-9A27-EADD-C5B0-A55481A20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nl-NL" sz="1400" dirty="0">
                <a:solidFill>
                  <a:schemeClr val="bg1"/>
                </a:solidFill>
                <a:latin typeface="Calibri" panose="020F0502020204030204" pitchFamily="34" charset="0"/>
              </a:rPr>
              <a:t>Datum, Naam &amp; Handtekening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Check: zijn onderstaande elementen geadresseerd in de Control-fase?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Standaarden zijn aangepast en documentatie is bijgewerkt (b.v. </a:t>
            </a:r>
            <a:r>
              <a:rPr lang="nl-NL" dirty="0" err="1"/>
              <a:t>pFMEA</a:t>
            </a:r>
            <a:r>
              <a:rPr lang="nl-NL" dirty="0"/>
              <a:t>, CP).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Rollen en verantwoordelijkheden zijn omschreven.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Medewerkers zijn geïnstrueerd en/of getraind.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aangetoond dat het verbeterde proces stabiel en voorspelbaar is.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aangetoond dat de verbetering standhoudt en geborgd is.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aangegeven hoe de prestaties worden gemonitord in de toekomst.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Het eindrapport is gereed en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zijn gecommuniceerd.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Champion geeft aan dat de doelstellingen en/of besparingen zijn behaald.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Champion of controller heeft het project afgetekend.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7D8EEA-A142-DE15-CCF1-B28D4D327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Volgens de richtlijnen van LSSA is dit project [Geslaagd / Niet geslaagd] </a:t>
            </a:r>
          </a:p>
          <a:p>
            <a:r>
              <a:rPr lang="nl-NL" noProof="0" dirty="0"/>
              <a:t>voor: [Lean / Lean Six Sigma] op het niveau van [Green Belt / Black Belt]</a:t>
            </a:r>
          </a:p>
          <a:p>
            <a:pPr lvl="1"/>
            <a:endParaRPr lang="nl-NL" noProof="0" dirty="0"/>
          </a:p>
          <a:p>
            <a:pPr lvl="1"/>
            <a:r>
              <a:rPr lang="nl-NL" noProof="0" dirty="0"/>
              <a:t>Algemene opmerkingen: 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Define</a:t>
            </a:r>
            <a:r>
              <a:rPr lang="nl-NL" noProof="0" dirty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Measure</a:t>
            </a:r>
            <a:r>
              <a:rPr lang="nl-NL" noProof="0" dirty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Analyze</a:t>
            </a:r>
            <a:r>
              <a:rPr lang="nl-NL" noProof="0" dirty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Improve</a:t>
            </a:r>
            <a:r>
              <a:rPr lang="nl-NL" noProof="0" dirty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E98A8F-62E5-F108-EAC2-3FDDD6743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84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820B0B-5824-4F84-8937-ECDE9C0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DEFINE</a:t>
            </a:r>
            <a:br>
              <a:rPr lang="nl-NL" dirty="0"/>
            </a:br>
            <a:r>
              <a:rPr lang="nl-NL" dirty="0"/>
              <a:t>1 – Definieer project en bepaal afbakening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684FD5-C1DC-4C05-BFEA-FE67FA23E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U3.E1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AF800F-4310-4A11-8603-F6F00A0B610F}"/>
              </a:ext>
            </a:extLst>
          </p:cNvPr>
          <p:cNvSpPr txBox="1"/>
          <p:nvPr/>
        </p:nvSpPr>
        <p:spPr>
          <a:xfrm>
            <a:off x="9469299" y="1665396"/>
            <a:ext cx="23897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EASUREABLE</a:t>
            </a: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TTAINABLE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IMELY</a:t>
            </a:r>
          </a:p>
          <a:p>
            <a:pPr algn="l"/>
            <a:endParaRPr 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3AA27FE-9FDA-B1C9-77B6-B4936142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207157"/>
            <a:ext cx="5868365" cy="1103511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19E901-F4BE-AC4C-FD47-162EC8CA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415595"/>
            <a:ext cx="5868365" cy="3642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E7727E-FC4B-F85D-A96D-B74C42B5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14" y="5208611"/>
            <a:ext cx="2254919" cy="110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Doelstelling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90371BC-E1A2-4EAC-36BF-E8BE375E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415595"/>
            <a:ext cx="2254919" cy="3642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Probleem-omschrijving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1 – </a:t>
            </a:r>
            <a:r>
              <a:rPr lang="nl-NL" dirty="0"/>
              <a:t>Definieer project en bepaal afbakening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F86EA3-E5BC-8F89-F0E2-3CF0BD1C4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67" y="1268760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67" y="2095277"/>
            <a:ext cx="83932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67" y="2861618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67" y="4454475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67" y="3688135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FEACB22-0EFD-4FF3-86B0-8E9C2058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24" y="1268760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</a:p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In Scope: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9EDEC91-93A3-44C5-A60C-408D6A33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24" y="2095277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</a:p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Out of Scope: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8F50FF58-63C0-497F-83E6-C707C3FB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24" y="2861618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Tastbare resultaten: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E0AAC63-0F40-4551-A467-0272894E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24" y="4454475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Zachte opbrengsten: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609E9C3-CEBF-4EB3-A540-E1A10B28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24" y="3688135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Harde opbrengsten: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67" y="5220815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9108EAF-310E-4809-9F7E-BF80781C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24" y="5220815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Risico &amp; beheersing:</a:t>
            </a:r>
          </a:p>
        </p:txBody>
      </p:sp>
    </p:spTree>
    <p:extLst>
      <p:ext uri="{BB962C8B-B14F-4D97-AF65-F5344CB8AC3E}">
        <p14:creationId xmlns:p14="http://schemas.microsoft.com/office/powerpoint/2010/main" val="28519234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2 – </a:t>
            </a:r>
            <a:r>
              <a:rPr lang="nl-NL" dirty="0"/>
              <a:t>Definieer defect en bepaal CTQ’s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398E1C-01B7-B94D-B946-622D4EA1C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52"/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BD9F0F-371B-442A-B2B4-D18B68283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632475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3049025-6F46-197F-FFF3-277496CD2BE1}"/>
              </a:ext>
            </a:extLst>
          </p:cNvPr>
          <p:cNvSpPr/>
          <p:nvPr/>
        </p:nvSpPr>
        <p:spPr>
          <a:xfrm>
            <a:off x="9480376" y="2701932"/>
            <a:ext cx="1080120" cy="37903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50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AA9F0-96C6-4496-9BDA-45D5FA9A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Projectteam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EDA206-40A6-9C33-AD9C-5F3C9A5AA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Gebruiker: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MBB/Coach: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(Belt):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Naam: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Rol: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Verantwoordelijkheden:</a:t>
            </a: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679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Calibri" panose="020F0502020204030204" pitchFamily="34" charset="0"/>
              </a:rPr>
              <a:t>Beschrijf de wijze waarop medewerkers van het proces betrokken zijn in het project</a:t>
            </a:r>
          </a:p>
          <a:p>
            <a:pPr lvl="1"/>
            <a:endParaRPr lang="nl-NL" dirty="0">
              <a:cs typeface="Calibri" panose="020F0502020204030204" pitchFamily="34" charset="0"/>
            </a:endParaRPr>
          </a:p>
          <a:p>
            <a:pPr lvl="1"/>
            <a:r>
              <a:rPr lang="nl-NL" dirty="0"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85173A-D718-FA75-C2FE-2551C0433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80868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680D53F-5F6D-7F41-4BC0-95CFAB2C0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4">
            <a:extLst>
              <a:ext uri="{FF2B5EF4-FFF2-40B4-BE49-F238E27FC236}">
                <a16:creationId xmlns:a16="http://schemas.microsoft.com/office/drawing/2014/main" id="{B16ABF97-B826-F579-2396-4580B6BBD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962286"/>
              </p:ext>
            </p:extLst>
          </p:nvPr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21F62CC-BBB9-5F94-61DA-41DFD809CA1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BF3884-7A59-481C-16A8-24F1923AB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77170"/>
              </p:ext>
            </p:extLst>
          </p:nvPr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4371092-8D68-6395-0159-9DE0342E6B0D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33691AF-4758-0605-8E00-CF1A643849D2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427C8FE3-E249-AEB9-BA4A-AAED37BD4033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B15EC76-7133-7753-FE94-CF9B3581B54D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F4E0256-56DC-3DAB-1740-24ACCD45BC97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EIND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E519E72-BF9B-46B3-57FF-3AFEFF1988C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19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zijn onderstaande elementen geadresseerd in de Define-fase?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Het project adresseert een klantklacht, probleem of business case.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is een duidelijke probleemdefinitie.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Doelstellingen zijn helder bepaald en zijn meetbaar.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VOC en VOB zijn gedefinieerd en specificaties zijn helder.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scope van het project is duidelijk bepaald.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belangrijkste stakeholders zijn in kaart gebracht.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Relevante CTQ(s) zijn geselecteerd en een CTQ-</a:t>
            </a:r>
            <a:r>
              <a:rPr lang="nl-NL" noProof="0" dirty="0" err="1"/>
              <a:t>flowdown</a:t>
            </a:r>
            <a:r>
              <a:rPr lang="nl-NL" noProof="0" dirty="0"/>
              <a:t> is gemaakt.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High level procesbeschrijving is gemaakt (b.v. SIPOC).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9B302A-C346-EF84-EE0E-D076BC2E7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62314571700002"/>
  <p:tag name="PL_TAG" val="&lt;presentationLibrarian&gt;&lt;library environment='n14' shortName='sbv'/&gt;&lt;file id='3318' lastModDate='2021-01-07T09:10:18'/&gt;&lt;slide id='33819' lastModDate='2021-01-07T09:10:18'/&gt;&lt;/presentationLibraria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heme/theme1.xml><?xml version="1.0" encoding="utf-8"?>
<a:theme xmlns:a="http://schemas.openxmlformats.org/drawingml/2006/main" name="LSS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SSA" id="{8E22A2F5-7D94-48B0-BA41-EF250ED6D8D1}" vid="{D35399E8-4F03-4837-8E0F-8CCE3CB36A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51E722C757743930E631F0362EA66" ma:contentTypeVersion="18" ma:contentTypeDescription="Een nieuw document maken." ma:contentTypeScope="" ma:versionID="d3613b06a6ab3f0591dbdae84a274f8a">
  <xsd:schema xmlns:xsd="http://www.w3.org/2001/XMLSchema" xmlns:xs="http://www.w3.org/2001/XMLSchema" xmlns:p="http://schemas.microsoft.com/office/2006/metadata/properties" xmlns:ns2="9a617875-eace-43e4-bbbe-9d3b65803316" xmlns:ns3="627a6b10-61d5-43f5-9c9e-e7058df6b8c0" targetNamespace="http://schemas.microsoft.com/office/2006/metadata/properties" ma:root="true" ma:fieldsID="2b5616bd6456751680ddcebc7a3bc036" ns2:_="" ns3:_="">
    <xsd:import namespace="9a617875-eace-43e4-bbbe-9d3b65803316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17875-eace-43e4-bbbe-9d3b658033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SharedWithUsers xmlns="627a6b10-61d5-43f5-9c9e-e7058df6b8c0">
      <UserInfo>
        <DisplayName/>
        <AccountId xsi:nil="true"/>
        <AccountType/>
      </UserInfo>
    </SharedWithUsers>
    <lcf76f155ced4ddcb4097134ff3c332f xmlns="9a617875-eace-43e4-bbbe-9d3b65803316">
      <Terms xmlns="http://schemas.microsoft.com/office/infopath/2007/PartnerControls"/>
    </lcf76f155ced4ddcb4097134ff3c332f>
    <MediaLengthInSeconds xmlns="9a617875-eace-43e4-bbbe-9d3b65803316" xsi:nil="true"/>
  </documentManagement>
</p:properties>
</file>

<file path=customXml/itemProps1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796010-09A7-4025-ADAB-EBFFF17A8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617875-eace-43e4-bbbe-9d3b65803316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AEF63-EF37-4AC9-83C5-01217AF8DD3B}">
  <ds:schemaRefs>
    <ds:schemaRef ds:uri="627a6b10-61d5-43f5-9c9e-e7058df6b8c0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a617875-eace-43e4-bbbe-9d3b65803316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LSSA</Template>
  <TotalTime>6024</TotalTime>
  <Words>2500</Words>
  <Application>Microsoft Office PowerPoint</Application>
  <PresentationFormat>Breedbeeld</PresentationFormat>
  <Paragraphs>415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News Gothic MT</vt:lpstr>
      <vt:lpstr>Raleway</vt:lpstr>
      <vt:lpstr>Verdana</vt:lpstr>
      <vt:lpstr>Wingdings</vt:lpstr>
      <vt:lpstr>LSSA</vt:lpstr>
      <vt:lpstr>DMAIC  review template</vt:lpstr>
      <vt:lpstr>Introductie</vt:lpstr>
      <vt:lpstr>DEFINE 1 – Definieer project en bepaal afbakening</vt:lpstr>
      <vt:lpstr>DEFINE 1 – Definieer project en bepaal afbakening</vt:lpstr>
      <vt:lpstr>DEFINE 2 – Definieer defect en bepaal CTQ’s</vt:lpstr>
      <vt:lpstr>DEFINE 3 – Plan en documenteer project</vt:lpstr>
      <vt:lpstr>Define 3 – Plan en documenteer project</vt:lpstr>
      <vt:lpstr>DEFINE 3 – Plan en documenteer project</vt:lpstr>
      <vt:lpstr>DEFINE Assessment</vt:lpstr>
      <vt:lpstr>MEASURE 4 – Evalueer het meetsysteem</vt:lpstr>
      <vt:lpstr>MEASURE 5 – Bepaal huidige prestatie</vt:lpstr>
      <vt:lpstr>MEASURE 6 – Bepaal verbeterdoelstellingen</vt:lpstr>
      <vt:lpstr>Measure Assessment</vt:lpstr>
      <vt:lpstr>ANALYZE 7 – Breng het proces en de inputs in kaart</vt:lpstr>
      <vt:lpstr>ANALYZE 8 – Bepaal factoren van invloed (X1..n)</vt:lpstr>
      <vt:lpstr>ANALYZE 9 – relatie tussen factoren en resultaat Y = f(Xi)</vt:lpstr>
      <vt:lpstr>Analyze Assessment</vt:lpstr>
      <vt:lpstr>IMPROVE 10 – Bepaal optimale procesinstelling</vt:lpstr>
      <vt:lpstr>IMPROVE 11 – Implementeer voorgestelde verbetering</vt:lpstr>
      <vt:lpstr>IMPROVE 12 – Valideer ingevoerde verbetering</vt:lpstr>
      <vt:lpstr>Improve Assessment</vt:lpstr>
      <vt:lpstr>CONTROL 13 – Borg verbetering</vt:lpstr>
      <vt:lpstr>CONTROL 14 – Sluit project af</vt:lpstr>
      <vt:lpstr>CONTROL 14 – Sluit project af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Limei Hou</cp:lastModifiedBy>
  <cp:revision>405</cp:revision>
  <cp:lastPrinted>2020-06-22T11:10:39Z</cp:lastPrinted>
  <dcterms:created xsi:type="dcterms:W3CDTF">2016-01-28T09:26:04Z</dcterms:created>
  <dcterms:modified xsi:type="dcterms:W3CDTF">2025-06-06T10:19:26Z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0x01010038351E722C757743930E631F0362EA66</vt:lpwstr>
  </property>
  <property fmtid="{D5CDD505-2E9C-101B-9397-08002B2CF9AE}" pid="3" name="MediaServiceImageTags">
    <vt:lpwstr/>
  </property>
</Properties>
</file>